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7.xml" ContentType="application/vnd.openxmlformats-officedocument.them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9.xml" ContentType="application/vnd.openxmlformats-officedocument.them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0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1.xml" ContentType="application/vnd.openxmlformats-officedocument.them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2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13.xml" ContentType="application/vnd.openxmlformats-officedocument.them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14.xml" ContentType="application/vnd.openxmlformats-officedocument.theme+xml"/>
  <Override PartName="/ppt/theme/theme15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9.xml" ContentType="application/vnd.openxmlformats-officedocument.presentationml.tags+xml"/>
  <Override PartName="/ppt/notesSlides/notesSlide3.xml" ContentType="application/vnd.openxmlformats-officedocument.presentationml.notesSlide+xml"/>
  <Override PartName="/ppt/tags/tag80.xml" ContentType="application/vnd.openxmlformats-officedocument.presentationml.tags+xml"/>
  <Override PartName="/ppt/notesSlides/notesSlide4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5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6.xml" ContentType="application/vnd.openxmlformats-officedocument.presentationml.notesSlide+xml"/>
  <Override PartName="/ppt/tags/tag85.xml" ContentType="application/vnd.openxmlformats-officedocument.presentationml.tags+xml"/>
  <Override PartName="/ppt/notesSlides/notesSlide7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2.xml" ContentType="application/vnd.openxmlformats-officedocument.presentationml.tags+xml"/>
  <Override PartName="/ppt/notesSlides/notesSlide10.xml" ContentType="application/vnd.openxmlformats-officedocument.presentationml.notesSlide+xml"/>
  <Override PartName="/ppt/tags/tag93.xml" ContentType="application/vnd.openxmlformats-officedocument.presentationml.tags+xml"/>
  <Override PartName="/ppt/notesSlides/notesSlide11.xml" ContentType="application/vnd.openxmlformats-officedocument.presentationml.notesSlide+xml"/>
  <Override PartName="/ppt/tags/tag9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14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1.xml" ContentType="application/vnd.openxmlformats-officedocument.presentationml.tags+xml"/>
  <Override PartName="/ppt/notesSlides/notesSlide17.xml" ContentType="application/vnd.openxmlformats-officedocument.presentationml.notesSlide+xml"/>
  <Override PartName="/ppt/tags/tag102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61" r:id="rId2"/>
    <p:sldMasterId id="2147483788" r:id="rId3"/>
    <p:sldMasterId id="2147483798" r:id="rId4"/>
    <p:sldMasterId id="2147483809" r:id="rId5"/>
    <p:sldMasterId id="2147483820" r:id="rId6"/>
    <p:sldMasterId id="2147483831" r:id="rId7"/>
    <p:sldMasterId id="2147483842" r:id="rId8"/>
    <p:sldMasterId id="2147483874" r:id="rId9"/>
    <p:sldMasterId id="2147483918" r:id="rId10"/>
    <p:sldMasterId id="2147483952" r:id="rId11"/>
    <p:sldMasterId id="2147483986" r:id="rId12"/>
    <p:sldMasterId id="2147484020" r:id="rId13"/>
  </p:sldMasterIdLst>
  <p:notesMasterIdLst>
    <p:notesMasterId r:id="rId43"/>
  </p:notesMasterIdLst>
  <p:handoutMasterIdLst>
    <p:handoutMasterId r:id="rId44"/>
  </p:handoutMasterIdLst>
  <p:sldIdLst>
    <p:sldId id="383" r:id="rId14"/>
    <p:sldId id="627" r:id="rId15"/>
    <p:sldId id="609" r:id="rId16"/>
    <p:sldId id="628" r:id="rId17"/>
    <p:sldId id="610" r:id="rId18"/>
    <p:sldId id="559" r:id="rId19"/>
    <p:sldId id="606" r:id="rId20"/>
    <p:sldId id="611" r:id="rId21"/>
    <p:sldId id="558" r:id="rId22"/>
    <p:sldId id="612" r:id="rId23"/>
    <p:sldId id="629" r:id="rId24"/>
    <p:sldId id="630" r:id="rId25"/>
    <p:sldId id="563" r:id="rId26"/>
    <p:sldId id="631" r:id="rId27"/>
    <p:sldId id="632" r:id="rId28"/>
    <p:sldId id="608" r:id="rId29"/>
    <p:sldId id="633" r:id="rId30"/>
    <p:sldId id="567" r:id="rId31"/>
    <p:sldId id="625" r:id="rId32"/>
    <p:sldId id="510" r:id="rId33"/>
    <p:sldId id="634" r:id="rId34"/>
    <p:sldId id="519" r:id="rId35"/>
    <p:sldId id="605" r:id="rId36"/>
    <p:sldId id="557" r:id="rId37"/>
    <p:sldId id="622" r:id="rId38"/>
    <p:sldId id="623" r:id="rId39"/>
    <p:sldId id="588" r:id="rId40"/>
    <p:sldId id="517" r:id="rId41"/>
    <p:sldId id="507" r:id="rId42"/>
  </p:sldIdLst>
  <p:sldSz cx="12192000" cy="6858000"/>
  <p:notesSz cx="9906000" cy="6769100"/>
  <p:custDataLst>
    <p:tags r:id="rId45"/>
  </p:custDataLst>
  <p:defaultTextStyle>
    <a:defPPr>
      <a:defRPr lang="de-DE"/>
    </a:defPPr>
    <a:lvl1pPr marL="0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5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1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06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42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78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14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49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85" algn="l" defTabSz="9142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ercedes-Benz Master Template" id="{DC7E59F3-1751-4F5A-94D2-FE5E27FE97B1}">
          <p14:sldIdLst>
            <p14:sldId id="383"/>
          </p14:sldIdLst>
        </p14:section>
        <p14:section name="Ziel" id="{02AAC8C2-91D4-47B3-AB3A-CFE4CB26AE76}">
          <p14:sldIdLst>
            <p14:sldId id="627"/>
          </p14:sldIdLst>
        </p14:section>
        <p14:section name="DESIGN" id="{185F6C08-BD52-4984-BFFE-EAFA70F27037}">
          <p14:sldIdLst>
            <p14:sldId id="609"/>
          </p14:sldIdLst>
        </p14:section>
        <p14:section name="100% FOR YOU" id="{45D5FE69-7A16-49E5-B927-5E10CB5180F0}">
          <p14:sldIdLst>
            <p14:sldId id="628"/>
            <p14:sldId id="610"/>
            <p14:sldId id="559"/>
          </p14:sldIdLst>
        </p14:section>
        <p14:section name="Highlights Exterieur" id="{6F6D7E01-6CF6-4ED3-BE0F-7DD01E715F1F}">
          <p14:sldIdLst>
            <p14:sldId id="606"/>
            <p14:sldId id="611"/>
          </p14:sldIdLst>
        </p14:section>
        <p14:section name="Highlights Interieur" id="{1AB6E78D-4B0C-4468-B6C4-462A36ED3004}">
          <p14:sldIdLst>
            <p14:sldId id="558"/>
            <p14:sldId id="612"/>
            <p14:sldId id="629"/>
            <p14:sldId id="630"/>
          </p14:sldIdLst>
        </p14:section>
        <p14:section name="Infotainment &amp; Telematics" id="{E8C194DA-AF79-4902-89A0-06C7B67FC00E}">
          <p14:sldIdLst>
            <p14:sldId id="563"/>
            <p14:sldId id="631"/>
            <p14:sldId id="632"/>
            <p14:sldId id="608"/>
            <p14:sldId id="633"/>
            <p14:sldId id="567"/>
            <p14:sldId id="625"/>
          </p14:sldIdLst>
        </p14:section>
        <p14:section name="MPro Dienste" id="{CE3D7A8C-5F61-4AB9-BA5C-5067E71E99A3}">
          <p14:sldIdLst/>
        </p14:section>
        <p14:section name="Smart Camper" id="{BF03F68B-A9E4-4230-BACD-41D737DBB431}">
          <p14:sldIdLst/>
        </p14:section>
        <p14:section name="Safety&amp;Comfort" id="{ACFE0185-0CA2-4001-9B8E-F6BDC5481CF6}">
          <p14:sldIdLst>
            <p14:sldId id="510"/>
            <p14:sldId id="634"/>
          </p14:sldIdLst>
        </p14:section>
        <p14:section name="Drivetrain &amp; Engines" id="{747DE98E-715B-44CC-AC6C-6835F48469FF}">
          <p14:sldIdLst>
            <p14:sldId id="519"/>
            <p14:sldId id="605"/>
            <p14:sldId id="557"/>
          </p14:sldIdLst>
        </p14:section>
        <p14:section name="Camper Special Options" id="{1343143D-187D-4442-A069-0B4F688DD1EC}">
          <p14:sldIdLst>
            <p14:sldId id="622"/>
            <p14:sldId id="623"/>
          </p14:sldIdLst>
        </p14:section>
        <p14:section name="Fabren &amp; Felgen" id="{B02407AA-F9E6-4734-97D0-1459CDD26F71}">
          <p14:sldIdLst>
            <p14:sldId id="588"/>
          </p14:sldIdLst>
        </p14:section>
        <p14:section name="Quality, Durability; Testing" id="{202BA81F-6E74-4B43-ACA7-AA76D1676249}">
          <p14:sldIdLst/>
        </p14:section>
        <p14:section name="Service für Camper Kunden" id="{9341DD5C-05BE-40EC-A967-E2FD57BA89FC}">
          <p14:sldIdLst>
            <p14:sldId id="517"/>
            <p14:sldId id="507"/>
          </p14:sldIdLst>
        </p14:section>
        <p14:section name="Backup" id="{2A5F3592-C811-4774-843D-2E0D4612952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952" userDrawn="1">
          <p15:clr>
            <a:srgbClr val="A4A3A4"/>
          </p15:clr>
        </p15:guide>
        <p15:guide id="2" orient="horz" pos="232" userDrawn="1">
          <p15:clr>
            <a:srgbClr val="A4A3A4"/>
          </p15:clr>
        </p15:guide>
        <p15:guide id="4" orient="horz" pos="469" userDrawn="1">
          <p15:clr>
            <a:srgbClr val="A4A3A4"/>
          </p15:clr>
        </p15:guide>
        <p15:guide id="5" pos="7430" userDrawn="1">
          <p15:clr>
            <a:srgbClr val="A4A3A4"/>
          </p15:clr>
        </p15:guide>
        <p15:guide id="6" pos="249" userDrawn="1">
          <p15:clr>
            <a:srgbClr val="A4A3A4"/>
          </p15:clr>
        </p15:guide>
        <p15:guide id="7" orient="horz" pos="4065" userDrawn="1">
          <p15:clr>
            <a:srgbClr val="A4A3A4"/>
          </p15:clr>
        </p15:guide>
        <p15:guide id="8" pos="7436">
          <p15:clr>
            <a:srgbClr val="A4A3A4"/>
          </p15:clr>
        </p15:guide>
        <p15:guide id="9" pos="257">
          <p15:clr>
            <a:srgbClr val="A4A3A4"/>
          </p15:clr>
        </p15:guide>
        <p15:guide id="10" orient="horz" pos="4020" userDrawn="1">
          <p15:clr>
            <a:srgbClr val="A4A3A4"/>
          </p15:clr>
        </p15:guide>
        <p15:guide id="11" orient="horz" pos="1207" userDrawn="1">
          <p15:clr>
            <a:srgbClr val="A4A3A4"/>
          </p15:clr>
        </p15:guide>
        <p15:guide id="12" pos="4475" userDrawn="1">
          <p15:clr>
            <a:srgbClr val="A4A3A4"/>
          </p15:clr>
        </p15:guide>
        <p15:guide id="13" pos="4067" userDrawn="1">
          <p15:clr>
            <a:srgbClr val="A4A3A4"/>
          </p15:clr>
        </p15:guide>
        <p15:guide id="14" orient="horz" pos="2024" userDrawn="1">
          <p15:clr>
            <a:srgbClr val="A4A3A4"/>
          </p15:clr>
        </p15:guide>
        <p15:guide id="15" orient="horz" pos="1298" userDrawn="1">
          <p15:clr>
            <a:srgbClr val="A4A3A4"/>
          </p15:clr>
        </p15:guide>
        <p15:guide id="16" pos="1345" userDrawn="1">
          <p15:clr>
            <a:srgbClr val="A4A3A4"/>
          </p15:clr>
        </p15:guide>
        <p15:guide id="17" orient="horz" pos="709" userDrawn="1">
          <p15:clr>
            <a:srgbClr val="A4A3A4"/>
          </p15:clr>
        </p15:guide>
        <p15:guide id="18" orient="horz" pos="3566" userDrawn="1">
          <p15:clr>
            <a:srgbClr val="A4A3A4"/>
          </p15:clr>
        </p15:guide>
        <p15:guide id="19" pos="3749" userDrawn="1">
          <p15:clr>
            <a:srgbClr val="A4A3A4"/>
          </p15:clr>
        </p15:guide>
        <p15:guide id="20" pos="2706" userDrawn="1">
          <p15:clr>
            <a:srgbClr val="A4A3A4"/>
          </p15:clr>
        </p15:guide>
        <p15:guide id="21" pos="2026" userDrawn="1">
          <p15:clr>
            <a:srgbClr val="A4A3A4"/>
          </p15:clr>
        </p15:guide>
        <p15:guide id="22" pos="5428" userDrawn="1">
          <p15:clr>
            <a:srgbClr val="A4A3A4"/>
          </p15:clr>
        </p15:guide>
        <p15:guide id="23" pos="6063" userDrawn="1">
          <p15:clr>
            <a:srgbClr val="A4A3A4"/>
          </p15:clr>
        </p15:guide>
        <p15:guide id="24" pos="6153" userDrawn="1">
          <p15:clr>
            <a:srgbClr val="A4A3A4"/>
          </p15:clr>
        </p15:guide>
        <p15:guide id="25" orient="horz" pos="2478" userDrawn="1">
          <p15:clr>
            <a:srgbClr val="A4A3A4"/>
          </p15:clr>
        </p15:guide>
        <p15:guide id="26" pos="75" userDrawn="1">
          <p15:clr>
            <a:srgbClr val="A4A3A4"/>
          </p15:clr>
        </p15:guide>
        <p15:guide id="27" orient="horz" pos="3158" userDrawn="1">
          <p15:clr>
            <a:srgbClr val="A4A3A4"/>
          </p15:clr>
        </p15:guide>
        <p15:guide id="28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525" userDrawn="1">
          <p15:clr>
            <a:srgbClr val="A4A3A4"/>
          </p15:clr>
        </p15:guide>
        <p15:guide id="2" orient="horz" pos="3739" userDrawn="1">
          <p15:clr>
            <a:srgbClr val="A4A3A4"/>
          </p15:clr>
        </p15:guide>
        <p15:guide id="3" pos="5807" userDrawn="1">
          <p15:clr>
            <a:srgbClr val="A4A3A4"/>
          </p15:clr>
        </p15:guide>
        <p15:guide id="4" pos="43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 Blanz" initials="J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EBF4"/>
    <a:srgbClr val="0470F2"/>
    <a:srgbClr val="CCFFFF"/>
    <a:srgbClr val="779ED7"/>
    <a:srgbClr val="94CFF4"/>
    <a:srgbClr val="FF33CC"/>
    <a:srgbClr val="000000"/>
    <a:srgbClr val="444444"/>
    <a:srgbClr val="9E9E9E"/>
    <a:srgbClr val="B5B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6003" autoAdjust="0"/>
  </p:normalViewPr>
  <p:slideViewPr>
    <p:cSldViewPr snapToObjects="1" showGuides="1">
      <p:cViewPr varScale="1">
        <p:scale>
          <a:sx n="120" d="100"/>
          <a:sy n="120" d="100"/>
        </p:scale>
        <p:origin x="126" y="168"/>
      </p:cViewPr>
      <p:guideLst>
        <p:guide orient="horz" pos="952"/>
        <p:guide orient="horz" pos="232"/>
        <p:guide orient="horz" pos="469"/>
        <p:guide pos="7430"/>
        <p:guide pos="249"/>
        <p:guide orient="horz" pos="4065"/>
        <p:guide pos="7436"/>
        <p:guide pos="257"/>
        <p:guide orient="horz" pos="4020"/>
        <p:guide orient="horz" pos="1207"/>
        <p:guide pos="4475"/>
        <p:guide pos="4067"/>
        <p:guide orient="horz" pos="2024"/>
        <p:guide orient="horz" pos="1298"/>
        <p:guide pos="1345"/>
        <p:guide orient="horz" pos="709"/>
        <p:guide orient="horz" pos="3566"/>
        <p:guide pos="3749"/>
        <p:guide pos="2706"/>
        <p:guide pos="2026"/>
        <p:guide pos="5428"/>
        <p:guide pos="6063"/>
        <p:guide pos="6153"/>
        <p:guide orient="horz" pos="2478"/>
        <p:guide pos="75"/>
        <p:guide orient="horz" pos="3158"/>
        <p:guide orient="horz" pos="2160"/>
      </p:guideLst>
    </p:cSldViewPr>
  </p:slideViewPr>
  <p:outlineViewPr>
    <p:cViewPr>
      <p:scale>
        <a:sx n="33" d="100"/>
        <a:sy n="33" d="100"/>
      </p:scale>
      <p:origin x="0" y="1257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Objects="1" showGuides="1">
      <p:cViewPr varScale="1">
        <p:scale>
          <a:sx n="63" d="100"/>
          <a:sy n="63" d="100"/>
        </p:scale>
        <p:origin x="3134" y="67"/>
      </p:cViewPr>
      <p:guideLst>
        <p:guide orient="horz" pos="525"/>
        <p:guide orient="horz" pos="3739"/>
        <p:guide pos="5807"/>
        <p:guide pos="4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commentAuthors" Target="commentAuthor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9438000" y="6542575"/>
            <a:ext cx="468000" cy="2265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lvl="0" algn="l"/>
            <a:fld id="{E27968A0-2773-4E6D-A3EA-5EE59DBB9DEC}" type="slidenum">
              <a:rPr lang="en-GB" sz="900" smtClean="0"/>
              <a:pPr lvl="0" algn="l"/>
              <a:t>‹#›</a:t>
            </a:fld>
            <a:endParaRPr lang="en-GB" sz="900" dirty="0"/>
          </a:p>
        </p:txBody>
      </p:sp>
      <p:pic>
        <p:nvPicPr>
          <p:cNvPr id="4" name="Wortmarke Mercedes-Benz" descr="Y:\KiA\OV\PLATIS\JOB 1508-002_PPT_Mercedes_Benz_2010\allMaterial\1508-005_Material + Briefing\Material\MZ-Assets\MB-word-mark_p_3Coffice.e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002" y="6593751"/>
            <a:ext cx="1716000" cy="11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543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8000"/>
            <a:ext cx="4511675" cy="2538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 dirty="0"/>
          </a:p>
        </p:txBody>
      </p:sp>
      <p:sp>
        <p:nvSpPr>
          <p:cNvPr id="9" name="Foliennummernplatzhalter 4"/>
          <p:cNvSpPr>
            <a:spLocks noGrp="1"/>
          </p:cNvSpPr>
          <p:nvPr>
            <p:ph type="sldNum" sz="quarter" idx="5"/>
          </p:nvPr>
        </p:nvSpPr>
        <p:spPr>
          <a:xfrm>
            <a:off x="9438000" y="6542575"/>
            <a:ext cx="468000" cy="2265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200"/>
            </a:lvl1pPr>
          </a:lstStyle>
          <a:p>
            <a:pPr lvl="0" algn="l"/>
            <a:fld id="{E27968A0-2773-4E6D-A3EA-5EE59DBB9DEC}" type="slidenum">
              <a:rPr lang="en-GB" sz="900" noProof="0" smtClean="0"/>
              <a:pPr lvl="0" algn="l"/>
              <a:t>‹#›</a:t>
            </a:fld>
            <a:endParaRPr lang="en-GB" sz="900" noProof="0" dirty="0"/>
          </a:p>
        </p:txBody>
      </p:sp>
      <p:sp>
        <p:nvSpPr>
          <p:cNvPr id="2" name="Notizenplatzhalter 1"/>
          <p:cNvSpPr>
            <a:spLocks noGrp="1"/>
          </p:cNvSpPr>
          <p:nvPr>
            <p:ph type="body" sz="quarter" idx="3"/>
          </p:nvPr>
        </p:nvSpPr>
        <p:spPr>
          <a:xfrm>
            <a:off x="548041" y="3215323"/>
            <a:ext cx="8809920" cy="3046095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GB" noProof="0" dirty="0"/>
              <a:t>Insert text in CorpoS (Body), 20 pt. // for bullets: Home // Paragraph// Increase List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7" name="Wortmarke Mercedes-Benz" descr="Y:\KiA\OV\PLATIS\JOB 1508-002_PPT_Mercedes_Benz_2010\allMaterial\1508-005_Material + Briefing\Material\MZ-Assets\MB-word-mark_p_3Coffice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2" y="6593751"/>
            <a:ext cx="1716000" cy="11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85940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271" rtl="0" eaLnBrk="1" latinLnBrk="0" hangingPunct="1">
      <a:lnSpc>
        <a:spcPct val="108000"/>
      </a:lnSpc>
      <a:spcAft>
        <a:spcPts val="1008"/>
      </a:spcAft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234000" indent="-234000" algn="l" defTabSz="914271" rtl="0" eaLnBrk="1" latinLnBrk="0" hangingPunct="1">
      <a:lnSpc>
        <a:spcPct val="108000"/>
      </a:lnSpc>
      <a:spcAft>
        <a:spcPts val="1008"/>
      </a:spcAft>
      <a:buFont typeface="Arial" panose="020B0604020202020204" pitchFamily="34" charset="0"/>
      <a:buChar char="•"/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432000" indent="-198000" algn="l" defTabSz="914271" rtl="0" eaLnBrk="1" latinLnBrk="0" hangingPunct="1">
      <a:lnSpc>
        <a:spcPct val="108000"/>
      </a:lnSpc>
      <a:spcAft>
        <a:spcPts val="1008"/>
      </a:spcAft>
      <a:buFont typeface="Symbol" panose="05050102010706020507" pitchFamily="18" charset="2"/>
      <a:buChar char=""/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432000" indent="-198000" algn="l" defTabSz="914271" rtl="0" eaLnBrk="1" latinLnBrk="0" hangingPunct="1">
      <a:lnSpc>
        <a:spcPct val="108000"/>
      </a:lnSpc>
      <a:spcAft>
        <a:spcPts val="1008"/>
      </a:spcAft>
      <a:buFont typeface="Symbol" panose="05050102010706020507" pitchFamily="18" charset="2"/>
      <a:buChar char=""/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432000" indent="-198000" algn="l" defTabSz="914271" rtl="0" eaLnBrk="1" latinLnBrk="0" hangingPunct="1">
      <a:lnSpc>
        <a:spcPct val="108000"/>
      </a:lnSpc>
      <a:spcAft>
        <a:spcPts val="1008"/>
      </a:spcAft>
      <a:buFont typeface="Symbol" panose="05050102010706020507" pitchFamily="18" charset="2"/>
      <a:buChar char=""/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432000" indent="-198000" algn="l" defTabSz="914271" rtl="0" eaLnBrk="1" latinLnBrk="0" hangingPunct="1">
      <a:lnSpc>
        <a:spcPct val="108000"/>
      </a:lnSpc>
      <a:spcAft>
        <a:spcPts val="1008"/>
      </a:spcAft>
      <a:buFont typeface="Symbol" panose="05050102010706020507" pitchFamily="18" charset="2"/>
      <a:buChar char=""/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32000" indent="-198000" algn="l" defTabSz="914271" rtl="0" eaLnBrk="1" latinLnBrk="0" hangingPunct="1">
      <a:lnSpc>
        <a:spcPct val="108000"/>
      </a:lnSpc>
      <a:spcAft>
        <a:spcPts val="1008"/>
      </a:spcAft>
      <a:buFont typeface="Symbol" panose="05050102010706020507" pitchFamily="18" charset="2"/>
      <a:buChar char=""/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432000" indent="-198000" algn="l" defTabSz="914271" rtl="0" eaLnBrk="1" latinLnBrk="0" hangingPunct="1">
      <a:lnSpc>
        <a:spcPct val="108000"/>
      </a:lnSpc>
      <a:spcAft>
        <a:spcPts val="1008"/>
      </a:spcAft>
      <a:buFont typeface="Symbol" panose="05050102010706020507" pitchFamily="18" charset="2"/>
      <a:buChar char=""/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32000" indent="-198000" algn="l" defTabSz="914271" rtl="0" eaLnBrk="1" latinLnBrk="0" hangingPunct="1">
      <a:lnSpc>
        <a:spcPct val="108000"/>
      </a:lnSpc>
      <a:spcAft>
        <a:spcPts val="1008"/>
      </a:spcAft>
      <a:buFont typeface="Symbol" panose="05050102010706020507" pitchFamily="18" charset="2"/>
      <a:buChar char=""/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 rtl="0"/>
            <a:fld id="{E27968A0-2773-4E6D-A3EA-5EE59DBB9DEC}" type="slidenum">
              <a:rPr sz="900"/>
              <a:pPr lvl="0" algn="l"/>
              <a:t>1</a:t>
            </a:fld>
            <a:endParaRPr lang="en" sz="900" noProof="0" dirty="0"/>
          </a:p>
        </p:txBody>
      </p:sp>
    </p:spTree>
    <p:extLst>
      <p:ext uri="{BB962C8B-B14F-4D97-AF65-F5344CB8AC3E}">
        <p14:creationId xmlns:p14="http://schemas.microsoft.com/office/powerpoint/2010/main" val="2451794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900" noProof="0" smtClean="0"/>
              <a:pPr lvl="0" algn="l"/>
              <a:t>20</a:t>
            </a:fld>
            <a:endParaRPr lang="en-GB" sz="900" noProof="0" dirty="0"/>
          </a:p>
        </p:txBody>
      </p:sp>
    </p:spTree>
    <p:extLst>
      <p:ext uri="{BB962C8B-B14F-4D97-AF65-F5344CB8AC3E}">
        <p14:creationId xmlns:p14="http://schemas.microsoft.com/office/powerpoint/2010/main" val="538697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/>
              <a:t>Parking Package with reversing camera / 360° camera</a:t>
            </a:r>
          </a:p>
          <a:p>
            <a:r>
              <a:rPr lang="en" dirty="0"/>
              <a:t>Berganfahrhilfe</a:t>
            </a:r>
            <a:br>
              <a:rPr lang="en" dirty="0"/>
            </a:b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E27968A0-2773-4E6D-A3EA-5EE59DBB9DEC}" type="slidenum">
              <a:rPr lang="en-GB" sz="900" smtClean="0">
                <a:solidFill>
                  <a:prstClr val="black"/>
                </a:solidFill>
              </a:rPr>
              <a:pPr algn="l"/>
              <a:t>21</a:t>
            </a:fld>
            <a:endParaRPr lang="en-GB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28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Inkl. Abgas Systeme: Botschaft: das Neueste was es</a:t>
            </a:r>
            <a:r>
              <a:rPr lang="de-DE" baseline="0" dirty="0"/>
              <a:t> gibt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900" noProof="0" smtClean="0"/>
              <a:pPr lvl="0" algn="l"/>
              <a:t>22</a:t>
            </a:fld>
            <a:endParaRPr lang="en-GB" sz="900" noProof="0" dirty="0"/>
          </a:p>
        </p:txBody>
      </p:sp>
    </p:spTree>
    <p:extLst>
      <p:ext uri="{BB962C8B-B14F-4D97-AF65-F5344CB8AC3E}">
        <p14:creationId xmlns:p14="http://schemas.microsoft.com/office/powerpoint/2010/main" val="1751171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Inkl. Abgas Systeme: Botschaft: das Neueste was es</a:t>
            </a:r>
            <a:r>
              <a:rPr lang="de-DE" baseline="0" dirty="0"/>
              <a:t> gibt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900" noProof="0" smtClean="0"/>
              <a:pPr lvl="0" algn="l"/>
              <a:t>23</a:t>
            </a:fld>
            <a:endParaRPr lang="en-GB" sz="900" noProof="0" dirty="0"/>
          </a:p>
        </p:txBody>
      </p:sp>
    </p:spTree>
    <p:extLst>
      <p:ext uri="{BB962C8B-B14F-4D97-AF65-F5344CB8AC3E}">
        <p14:creationId xmlns:p14="http://schemas.microsoft.com/office/powerpoint/2010/main" val="1899570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900" noProof="0" smtClean="0"/>
              <a:pPr lvl="0" algn="l"/>
              <a:t>25</a:t>
            </a:fld>
            <a:endParaRPr lang="en-GB" sz="900" noProof="0" dirty="0"/>
          </a:p>
        </p:txBody>
      </p:sp>
    </p:spTree>
    <p:extLst>
      <p:ext uri="{BB962C8B-B14F-4D97-AF65-F5344CB8AC3E}">
        <p14:creationId xmlns:p14="http://schemas.microsoft.com/office/powerpoint/2010/main" val="2170825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900" noProof="0" smtClean="0"/>
              <a:pPr lvl="0" algn="l"/>
              <a:t>26</a:t>
            </a:fld>
            <a:endParaRPr lang="en-GB" sz="900" noProof="0" dirty="0"/>
          </a:p>
        </p:txBody>
      </p:sp>
    </p:spTree>
    <p:extLst>
      <p:ext uri="{BB962C8B-B14F-4D97-AF65-F5344CB8AC3E}">
        <p14:creationId xmlns:p14="http://schemas.microsoft.com/office/powerpoint/2010/main" val="4281215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E27968A0-2773-4E6D-A3EA-5EE59DBB9DEC}" type="slidenum">
              <a:rPr lang="en-GB" sz="900" smtClean="0">
                <a:solidFill>
                  <a:prstClr val="black"/>
                </a:solidFill>
              </a:rPr>
              <a:pPr algn="l"/>
              <a:t>27</a:t>
            </a:fld>
            <a:endParaRPr lang="en-GB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64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CAC:</a:t>
            </a:r>
          </a:p>
          <a:p>
            <a:r>
              <a:rPr lang="de-DE" dirty="0"/>
              <a:t>80% der Anfragen in 20sec. Weitergeholfen</a:t>
            </a:r>
          </a:p>
          <a:p>
            <a:r>
              <a:rPr lang="de-DE" dirty="0"/>
              <a:t>Techniker &lt;60 min an der Ausfallstelle</a:t>
            </a:r>
          </a:p>
          <a:p>
            <a:r>
              <a:rPr lang="de-DE" dirty="0"/>
              <a:t>80%</a:t>
            </a:r>
            <a:r>
              <a:rPr lang="de-DE" baseline="0" dirty="0"/>
              <a:t> der Fahrzeuge werden an der ausfallstelle repariert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900" noProof="0" smtClean="0"/>
              <a:pPr lvl="0" algn="l"/>
              <a:t>28</a:t>
            </a:fld>
            <a:endParaRPr lang="en-GB" sz="900" noProof="0" dirty="0"/>
          </a:p>
        </p:txBody>
      </p:sp>
    </p:spTree>
    <p:extLst>
      <p:ext uri="{BB962C8B-B14F-4D97-AF65-F5344CB8AC3E}">
        <p14:creationId xmlns:p14="http://schemas.microsoft.com/office/powerpoint/2010/main" val="1454773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900" noProof="0" smtClean="0"/>
              <a:pPr lvl="0" algn="l"/>
              <a:t>29</a:t>
            </a:fld>
            <a:endParaRPr lang="en-GB" sz="900" noProof="0" dirty="0"/>
          </a:p>
        </p:txBody>
      </p:sp>
    </p:spTree>
    <p:extLst>
      <p:ext uri="{BB962C8B-B14F-4D97-AF65-F5344CB8AC3E}">
        <p14:creationId xmlns:p14="http://schemas.microsoft.com/office/powerpoint/2010/main" val="2234273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E27968A0-2773-4E6D-A3EA-5EE59DBB9DEC}" type="slidenum">
              <a:rPr lang="en-GB" sz="900" smtClean="0">
                <a:solidFill>
                  <a:prstClr val="black"/>
                </a:solidFill>
              </a:rPr>
              <a:pPr algn="l"/>
              <a:t>2</a:t>
            </a:fld>
            <a:endParaRPr lang="en-GB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08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sz="2000" b="1" dirty="0"/>
              <a:t>Botschaft: </a:t>
            </a:r>
            <a:r>
              <a:rPr lang="en" sz="2000" dirty="0"/>
              <a:t>der neue Benchmark für Camper Van´s / RV</a:t>
            </a:r>
          </a:p>
          <a:p>
            <a:r>
              <a:rPr lang="en" sz="2000" b="1" dirty="0"/>
              <a:t>Prämisse: </a:t>
            </a:r>
            <a:r>
              <a:rPr lang="en" sz="2000" dirty="0"/>
              <a:t>der neue Sprinter bietet zahlreiche weitere Varianten und Möglichkeiten, der Vortrag fokussiert sich auf die branchenspezifischen Schwerpunkte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E27968A0-2773-4E6D-A3EA-5EE59DBB9DEC}" type="slidenum">
              <a:rPr lang="en-GB" sz="900" smtClean="0">
                <a:solidFill>
                  <a:prstClr val="black"/>
                </a:solidFill>
              </a:rPr>
              <a:pPr algn="l"/>
              <a:t>4</a:t>
            </a:fld>
            <a:endParaRPr lang="en-GB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1300"/>
              <a:pPr lvl="0" algn="l"/>
              <a:t>5</a:t>
            </a:fld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4094837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1300"/>
              <a:pPr lvl="0" algn="l"/>
              <a:t>8</a:t>
            </a:fld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3491150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E27968A0-2773-4E6D-A3EA-5EE59DBB9DEC}" type="slidenum">
              <a:rPr sz="900">
                <a:solidFill>
                  <a:prstClr val="black"/>
                </a:solidFill>
              </a:rPr>
              <a:pPr algn="l" rtl="0"/>
              <a:t>9</a:t>
            </a:fld>
            <a:endParaRPr lang="en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03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PKW-Wertanmutung</a:t>
            </a:r>
          </a:p>
          <a:p>
            <a:r>
              <a:rPr lang="de-DE" dirty="0"/>
              <a:t>„Welcome </a:t>
            </a:r>
            <a:r>
              <a:rPr lang="de-DE" dirty="0" err="1"/>
              <a:t>home</a:t>
            </a:r>
            <a:r>
              <a:rPr lang="de-DE" dirty="0"/>
              <a:t>“ </a:t>
            </a:r>
            <a:r>
              <a:rPr lang="de-DE" dirty="0" err="1"/>
              <a:t>feeling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1300"/>
              <a:pPr lvl="0" algn="l"/>
              <a:t>10</a:t>
            </a:fld>
            <a:endParaRPr lang="en-GB" sz="1300" dirty="0"/>
          </a:p>
        </p:txBody>
      </p:sp>
    </p:spTree>
    <p:extLst>
      <p:ext uri="{BB962C8B-B14F-4D97-AF65-F5344CB8AC3E}">
        <p14:creationId xmlns:p14="http://schemas.microsoft.com/office/powerpoint/2010/main" val="3318388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l"/>
            <a:fld id="{E27968A0-2773-4E6D-A3EA-5EE59DBB9DEC}" type="slidenum">
              <a:rPr lang="en-GB" sz="900" noProof="0" smtClean="0"/>
              <a:pPr lvl="0" algn="l"/>
              <a:t>17</a:t>
            </a:fld>
            <a:endParaRPr lang="en-GB" sz="900" noProof="0" dirty="0"/>
          </a:p>
        </p:txBody>
      </p:sp>
    </p:spTree>
    <p:extLst>
      <p:ext uri="{BB962C8B-B14F-4D97-AF65-F5344CB8AC3E}">
        <p14:creationId xmlns:p14="http://schemas.microsoft.com/office/powerpoint/2010/main" val="525124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E27968A0-2773-4E6D-A3EA-5EE59DBB9DEC}" type="slidenum">
              <a:rPr lang="en-GB" sz="900" smtClean="0">
                <a:solidFill>
                  <a:prstClr val="black"/>
                </a:solidFill>
              </a:rPr>
              <a:pPr algn="l"/>
              <a:t>19</a:t>
            </a:fld>
            <a:endParaRPr lang="en-GB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72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45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9.bin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21.png"/><Relationship Id="rId2" Type="http://schemas.openxmlformats.org/officeDocument/2006/relationships/tags" Target="../tags/tag46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0.jpe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21.png"/><Relationship Id="rId2" Type="http://schemas.openxmlformats.org/officeDocument/2006/relationships/tags" Target="../tags/tag4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20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22.png"/><Relationship Id="rId2" Type="http://schemas.openxmlformats.org/officeDocument/2006/relationships/tags" Target="../tags/tag48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21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2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43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4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44.bin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4.png"/><Relationship Id="rId2" Type="http://schemas.openxmlformats.org/officeDocument/2006/relationships/tags" Target="../tags/tag52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17.png"/><Relationship Id="rId11" Type="http://schemas.openxmlformats.org/officeDocument/2006/relationships/image" Target="../media/image18.tiff"/><Relationship Id="rId5" Type="http://schemas.openxmlformats.org/officeDocument/2006/relationships/image" Target="../media/image16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46.bin"/><Relationship Id="rId9" Type="http://schemas.openxmlformats.org/officeDocument/2006/relationships/image" Target="../media/image6.png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3.xml"/><Relationship Id="rId1" Type="http://schemas.openxmlformats.org/officeDocument/2006/relationships/vmlDrawing" Target="../drawings/vmlDrawing4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7.bin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21.png"/><Relationship Id="rId2" Type="http://schemas.openxmlformats.org/officeDocument/2006/relationships/tags" Target="../tags/tag54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8.bin"/><Relationship Id="rId4" Type="http://schemas.openxmlformats.org/officeDocument/2006/relationships/image" Target="../media/image20.jpeg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21.png"/><Relationship Id="rId2" Type="http://schemas.openxmlformats.org/officeDocument/2006/relationships/tags" Target="../tags/tag55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49.bin"/><Relationship Id="rId4" Type="http://schemas.openxmlformats.org/officeDocument/2006/relationships/image" Target="../media/image20.jpe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22.png"/><Relationship Id="rId2" Type="http://schemas.openxmlformats.org/officeDocument/2006/relationships/tags" Target="../tags/tag56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1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0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51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8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52.bin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3.bin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4.bin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1.png"/><Relationship Id="rId2" Type="http://schemas.openxmlformats.org/officeDocument/2006/relationships/tags" Target="../tags/tag61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5.bin"/><Relationship Id="rId9" Type="http://schemas.openxmlformats.org/officeDocument/2006/relationships/image" Target="../media/image13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9.xml"/><Relationship Id="rId2" Type="http://schemas.openxmlformats.org/officeDocument/2006/relationships/tags" Target="../tags/tag62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6.bin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63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7.bin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11.png"/><Relationship Id="rId2" Type="http://schemas.openxmlformats.org/officeDocument/2006/relationships/tags" Target="../tags/tag64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8.bin"/><Relationship Id="rId9" Type="http://schemas.openxmlformats.org/officeDocument/2006/relationships/image" Target="../media/image13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0.xml"/><Relationship Id="rId2" Type="http://schemas.openxmlformats.org/officeDocument/2006/relationships/tags" Target="../tags/tag65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9.bin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0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0.bin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11.png"/><Relationship Id="rId2" Type="http://schemas.openxmlformats.org/officeDocument/2006/relationships/tags" Target="../tags/tag67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1.bin"/><Relationship Id="rId9" Type="http://schemas.openxmlformats.org/officeDocument/2006/relationships/image" Target="../media/image13.png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2.bin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3.bin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1.png"/><Relationship Id="rId2" Type="http://schemas.openxmlformats.org/officeDocument/2006/relationships/tags" Target="../tags/tag70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4.bin"/><Relationship Id="rId9" Type="http://schemas.openxmlformats.org/officeDocument/2006/relationships/image" Target="../media/image13.png"/></Relationships>
</file>

<file path=ppt/slideLayouts/_rels/slideLayout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1.png"/><Relationship Id="rId2" Type="http://schemas.openxmlformats.org/officeDocument/2006/relationships/tags" Target="../tags/tag71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5.bin"/><Relationship Id="rId9" Type="http://schemas.openxmlformats.org/officeDocument/2006/relationships/image" Target="../media/image13.pn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2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6.bin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73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7.bin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1.png"/><Relationship Id="rId2" Type="http://schemas.openxmlformats.org/officeDocument/2006/relationships/tags" Target="../tags/tag74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8.bin"/><Relationship Id="rId9" Type="http://schemas.openxmlformats.org/officeDocument/2006/relationships/image" Target="../media/image13.png"/></Relationships>
</file>

<file path=ppt/slideLayouts/_rels/slideLayout2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Master" Target="../slideMasters/slideMaster13.xml"/><Relationship Id="rId7" Type="http://schemas.openxmlformats.org/officeDocument/2006/relationships/image" Target="../media/image11.png"/><Relationship Id="rId2" Type="http://schemas.openxmlformats.org/officeDocument/2006/relationships/tags" Target="../tags/tag75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69.bin"/><Relationship Id="rId9" Type="http://schemas.openxmlformats.org/officeDocument/2006/relationships/image" Target="../media/image13.png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0.bin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.bin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png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7.png"/><Relationship Id="rId11" Type="http://schemas.openxmlformats.org/officeDocument/2006/relationships/image" Target="../media/image18.tiff"/><Relationship Id="rId5" Type="http://schemas.openxmlformats.org/officeDocument/2006/relationships/image" Target="../media/image16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21.png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0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22.png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1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0.bin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1.bin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1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3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7.png"/><Relationship Id="rId11" Type="http://schemas.openxmlformats.org/officeDocument/2006/relationships/image" Target="../media/image18.tiff"/><Relationship Id="rId5" Type="http://schemas.openxmlformats.org/officeDocument/2006/relationships/image" Target="../media/image16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.pn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5.bin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1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0.jpe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1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0.jpe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2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1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8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9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0.bin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7.png"/><Relationship Id="rId11" Type="http://schemas.openxmlformats.org/officeDocument/2006/relationships/image" Target="../media/image18.tiff"/><Relationship Id="rId5" Type="http://schemas.openxmlformats.org/officeDocument/2006/relationships/image" Target="../media/image16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6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3.bin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21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0.jpe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21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0.jpe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22.png"/><Relationship Id="rId2" Type="http://schemas.openxmlformats.org/officeDocument/2006/relationships/tags" Target="../tags/tag30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1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6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7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28.bin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4.png"/><Relationship Id="rId2" Type="http://schemas.openxmlformats.org/officeDocument/2006/relationships/tags" Target="../tags/tag3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7.png"/><Relationship Id="rId11" Type="http://schemas.openxmlformats.org/officeDocument/2006/relationships/image" Target="../media/image18.tiff"/><Relationship Id="rId5" Type="http://schemas.openxmlformats.org/officeDocument/2006/relationships/image" Target="../media/image16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6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1.bin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3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20.jpeg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1.png"/><Relationship Id="rId2" Type="http://schemas.openxmlformats.org/officeDocument/2006/relationships/tags" Target="../tags/tag38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0.jpe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22.png"/><Relationship Id="rId2" Type="http://schemas.openxmlformats.org/officeDocument/2006/relationships/tags" Target="../tags/tag39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1.pn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4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35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6.bin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4.png"/><Relationship Id="rId2" Type="http://schemas.openxmlformats.org/officeDocument/2006/relationships/tags" Target="../tags/tag44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7.png"/><Relationship Id="rId11" Type="http://schemas.openxmlformats.org/officeDocument/2006/relationships/image" Target="../media/image18.tiff"/><Relationship Id="rId5" Type="http://schemas.openxmlformats.org/officeDocument/2006/relationships/image" Target="../media/image16.emf"/><Relationship Id="rId10" Type="http://schemas.openxmlformats.org/officeDocument/2006/relationships/image" Target="../media/image7.png"/><Relationship Id="rId4" Type="http://schemas.openxmlformats.org/officeDocument/2006/relationships/oleObject" Target="../embeddings/oleObject38.bin"/><Relationship Id="rId9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747" cy="6857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95081" y="3848402"/>
            <a:ext cx="8928000" cy="1044000"/>
          </a:xfrm>
        </p:spPr>
        <p:txBody>
          <a:bodyPr/>
          <a:lstStyle>
            <a:lvl1pPr>
              <a:lnSpc>
                <a:spcPts val="3997"/>
              </a:lnSpc>
              <a:defRPr sz="2999"/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95794" y="4932000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2" y="313201"/>
            <a:ext cx="12192000" cy="3405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Folie Wechsel/Zurücksetzen/Textebenen"/>
          <p:cNvSpPr txBox="1"/>
          <p:nvPr userDrawn="1"/>
        </p:nvSpPr>
        <p:spPr>
          <a:xfrm rot="10800000" flipH="1" flipV="1">
            <a:off x="-2086913" y="1547999"/>
            <a:ext cx="1978969" cy="19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Reset the slide back to its 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original form via menu bar: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Home // Slides // Reset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999" b="0" baseline="0" noProof="0" dirty="0">
              <a:solidFill>
                <a:schemeClr val="accent5"/>
              </a:solidFill>
              <a:latin typeface="+mn-lt"/>
            </a:endParaRP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Change the slide layout 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via menu bar:</a:t>
            </a:r>
          </a:p>
          <a:p>
            <a:pPr marL="0" marR="0" lvl="0" indent="0" algn="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Home // Slides // Layout</a:t>
            </a:r>
          </a:p>
          <a:p>
            <a:pPr marL="0" marR="0" lvl="0" indent="0" algn="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99" b="0" baseline="0" noProof="0" dirty="0">
              <a:solidFill>
                <a:schemeClr val="accent5"/>
              </a:solidFill>
              <a:latin typeface="+mn-lt"/>
            </a:endParaRPr>
          </a:p>
          <a:p>
            <a:pPr marL="0" marR="0" lvl="0" indent="0" algn="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Change the text level</a:t>
            </a:r>
          </a:p>
          <a:p>
            <a:pPr marL="0" marR="0" lvl="0" indent="0" algn="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via menu bar: </a:t>
            </a:r>
            <a:br>
              <a:rPr lang="en-US" sz="999" b="0" baseline="0" noProof="0" dirty="0">
                <a:solidFill>
                  <a:schemeClr val="accent5"/>
                </a:solidFill>
                <a:latin typeface="+mn-lt"/>
              </a:rPr>
            </a:b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Home // Paragraph // Increase/</a:t>
            </a:r>
          </a:p>
          <a:p>
            <a:pPr marL="0" marR="0" lvl="0" indent="0" algn="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Decrease List Level</a:t>
            </a:r>
          </a:p>
        </p:txBody>
      </p:sp>
      <p:sp>
        <p:nvSpPr>
          <p:cNvPr id="14" name="Design wechsel"/>
          <p:cNvSpPr txBox="1"/>
          <p:nvPr userDrawn="1"/>
        </p:nvSpPr>
        <p:spPr>
          <a:xfrm rot="10800000" flipH="1" flipV="1">
            <a:off x="-2086913" y="403199"/>
            <a:ext cx="1978969" cy="90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Alternating between white and black slide layouts via menu bar: </a:t>
            </a:r>
            <a:br>
              <a:rPr lang="en-US" sz="999" b="0" baseline="0" noProof="0" dirty="0">
                <a:solidFill>
                  <a:schemeClr val="accent5"/>
                </a:solidFill>
                <a:latin typeface="+mn-lt"/>
              </a:rPr>
            </a:b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Design // Themes</a:t>
            </a:r>
          </a:p>
          <a:p>
            <a:pPr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(Right click: </a:t>
            </a:r>
            <a:r>
              <a:rPr lang="en-US" sz="999" b="0" i="1" baseline="0" noProof="0" dirty="0">
                <a:solidFill>
                  <a:schemeClr val="accent5"/>
                </a:solidFill>
                <a:latin typeface="+mn-lt"/>
              </a:rPr>
              <a:t>Apply to All Slides </a:t>
            </a: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or </a:t>
            </a:r>
            <a:br>
              <a:rPr lang="en-US" sz="999" b="0" baseline="0" noProof="0" dirty="0">
                <a:solidFill>
                  <a:schemeClr val="accent5"/>
                </a:solidFill>
                <a:latin typeface="+mn-lt"/>
              </a:rPr>
            </a:br>
            <a:r>
              <a:rPr lang="en-US" sz="999" b="0" i="1" baseline="0" noProof="0" dirty="0">
                <a:solidFill>
                  <a:schemeClr val="accent5"/>
                </a:solidFill>
                <a:latin typeface="+mn-lt"/>
              </a:rPr>
              <a:t>Apply to Selected Slide</a:t>
            </a: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)</a:t>
            </a:r>
          </a:p>
        </p:txBody>
      </p:sp>
      <p:pic>
        <p:nvPicPr>
          <p:cNvPr id="15" name="Listenebene erhöh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istenebene verringer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// Listenebene erhöhen"/>
          <p:cNvSpPr txBox="1"/>
          <p:nvPr userDrawn="1"/>
        </p:nvSpPr>
        <p:spPr>
          <a:xfrm>
            <a:off x="-1547194" y="3563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Increase</a:t>
            </a:r>
          </a:p>
          <a:p>
            <a:pPr marL="0" marR="0" lvl="0" indent="0" algn="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List Level</a:t>
            </a:r>
          </a:p>
        </p:txBody>
      </p:sp>
      <p:sp>
        <p:nvSpPr>
          <p:cNvPr id="18" name="Text // Listenebene verringern"/>
          <p:cNvSpPr txBox="1"/>
          <p:nvPr userDrawn="1"/>
        </p:nvSpPr>
        <p:spPr>
          <a:xfrm>
            <a:off x="-1547194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Decrease </a:t>
            </a:r>
          </a:p>
          <a:p>
            <a:pPr marL="0" marR="0" lvl="0" indent="0" algn="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List Level</a:t>
            </a:r>
          </a:p>
        </p:txBody>
      </p:sp>
      <p:sp>
        <p:nvSpPr>
          <p:cNvPr id="19" name="Hilfslinien"/>
          <p:cNvSpPr txBox="1"/>
          <p:nvPr userDrawn="1"/>
        </p:nvSpPr>
        <p:spPr>
          <a:xfrm rot="10800000" flipH="1" flipV="1">
            <a:off x="432550" y="-468001"/>
            <a:ext cx="328842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Show guides via menu bar: View // Show // tick Guides</a:t>
            </a:r>
          </a:p>
        </p:txBody>
      </p:sp>
      <p:sp>
        <p:nvSpPr>
          <p:cNvPr id="20" name="Hilfslinien"/>
          <p:cNvSpPr txBox="1"/>
          <p:nvPr userDrawn="1"/>
        </p:nvSpPr>
        <p:spPr>
          <a:xfrm rot="10800000" flipH="1" flipV="1">
            <a:off x="7103588" y="-468000"/>
            <a:ext cx="467808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Reserved areas for stamps and icons</a:t>
            </a:r>
          </a:p>
        </p:txBody>
      </p:sp>
      <p:sp>
        <p:nvSpPr>
          <p:cNvPr id="21" name="Fußzeile"/>
          <p:cNvSpPr txBox="1"/>
          <p:nvPr userDrawn="1"/>
        </p:nvSpPr>
        <p:spPr>
          <a:xfrm rot="10800000" flipH="1" flipV="1">
            <a:off x="432549" y="6965999"/>
            <a:ext cx="1098790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042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" b="0" baseline="0" noProof="0" dirty="0">
                <a:solidFill>
                  <a:schemeClr val="accent5"/>
                </a:solidFill>
                <a:latin typeface="+mn-lt"/>
              </a:rPr>
              <a:t>Adjust footer (per slide or for several/all slides) via menu bar: Insert // Text // Header &amp; Footer</a:t>
            </a: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-1331307" y="-430988"/>
            <a:ext cx="1223363" cy="745124"/>
            <a:chOff x="-1331307" y="-430988"/>
            <a:chExt cx="1223363" cy="745124"/>
          </a:xfrm>
        </p:grpSpPr>
        <p:pic>
          <p:nvPicPr>
            <p:cNvPr id="24" name="Entwurfsvorlag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4AC1330A-4EEE-44AE-BC7B-D46A9B761D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765081"/>
            <a:ext cx="2664296" cy="25018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53B973-3310-4BB2-B37C-611DA94DA4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37" y="5824928"/>
            <a:ext cx="1632899" cy="6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9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218238" y="15113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8238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5082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7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055583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0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4"/>
            <a:ext cx="5505133" cy="220273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GB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4" y="1511302"/>
            <a:ext cx="11400249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content or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2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5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3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1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249947" cy="6861939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04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77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49945" cy="6861939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7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2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89E53F6-9394-4D48-8A70-945ED73126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1"/>
            <a:ext cx="12187767" cy="6862233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/>
          <a:p>
            <a:endParaRPr lang="de-DE"/>
          </a:p>
        </p:txBody>
      </p:sp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51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171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82" y="1681"/>
          <a:ext cx="1679" cy="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7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2" y="1681"/>
                        <a:ext cx="1679" cy="1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8274" y="361730"/>
            <a:ext cx="11352509" cy="950913"/>
          </a:xfrm>
        </p:spPr>
        <p:txBody>
          <a:bodyPr anchor="b"/>
          <a:lstStyle>
            <a:lvl1pPr>
              <a:defRPr baseline="0"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noProof="0" dirty="0"/>
              <a:t>Text </a:t>
            </a:r>
            <a:r>
              <a:rPr lang="de-DE" noProof="0" dirty="0" err="1"/>
              <a:t>slides</a:t>
            </a:r>
            <a:r>
              <a:rPr lang="de-DE" noProof="0" dirty="0"/>
              <a:t> </a:t>
            </a:r>
            <a:r>
              <a:rPr lang="de-DE" noProof="0" dirty="0" err="1"/>
              <a:t>are</a:t>
            </a:r>
            <a:r>
              <a:rPr lang="de-DE" noProof="0" dirty="0"/>
              <a:t> in </a:t>
            </a:r>
            <a:r>
              <a:rPr lang="de-DE" noProof="0" dirty="0" err="1"/>
              <a:t>CorpoS</a:t>
            </a:r>
            <a:r>
              <a:rPr lang="de-DE" noProof="0" dirty="0"/>
              <a:t> Regular, 20 </a:t>
            </a:r>
            <a:r>
              <a:rPr lang="de-DE" noProof="0" dirty="0" err="1"/>
              <a:t>pt</a:t>
            </a:r>
            <a:r>
              <a:rPr lang="de-DE" noProof="0" dirty="0"/>
              <a:t>.</a:t>
            </a:r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2599986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2" y="1592"/>
          <a:ext cx="1585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0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5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3" y="151203"/>
            <a:ext cx="5505133" cy="2202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3"/>
            <a:ext cx="11404800" cy="4914900"/>
          </a:xfrm>
          <a:ln w="19050">
            <a:solidFill>
              <a:schemeClr val="accent1"/>
            </a:solidFill>
          </a:ln>
        </p:spPr>
        <p:txBody>
          <a:bodyPr lIns="96014" tIns="96014" rIns="96014" bIns="96014"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Sprinter Insights | Reisemobil Händler Training 05/2018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2960613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mmercial Van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2"/>
          <a:ext cx="1588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9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8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-1878891"/>
            <a:ext cx="12191748" cy="8677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395081" y="3848405"/>
            <a:ext cx="8928000" cy="1043999"/>
          </a:xfrm>
        </p:spPr>
        <p:txBody>
          <a:bodyPr/>
          <a:lstStyle>
            <a:lvl1pPr>
              <a:lnSpc>
                <a:spcPts val="3157"/>
              </a:lnSpc>
              <a:defRPr sz="23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95796" y="4931999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" y="313202"/>
            <a:ext cx="12192000" cy="34056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olie Wechsel/Zurücksetzen/Textebenen"/>
          <p:cNvSpPr txBox="1"/>
          <p:nvPr userDrawn="1"/>
        </p:nvSpPr>
        <p:spPr>
          <a:xfrm rot="10800000" flipH="1" flipV="1">
            <a:off x="-2086911" y="1548001"/>
            <a:ext cx="1978969" cy="198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788" dirty="0">
              <a:solidFill>
                <a:srgbClr val="444444"/>
              </a:solidFill>
            </a:endParaRP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via menu bar: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721566">
              <a:defRPr/>
            </a:pPr>
            <a:endParaRPr lang="en-US" sz="788" dirty="0">
              <a:solidFill>
                <a:srgbClr val="444444"/>
              </a:solidFill>
            </a:endParaRP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Change the text level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9" name="Design wechsel"/>
          <p:cNvSpPr txBox="1"/>
          <p:nvPr userDrawn="1"/>
        </p:nvSpPr>
        <p:spPr>
          <a:xfrm rot="10800000" flipH="1" flipV="1">
            <a:off x="-2086911" y="403201"/>
            <a:ext cx="1978969" cy="90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(Right click: </a:t>
            </a:r>
            <a:r>
              <a:rPr lang="en-US" sz="788" i="1" dirty="0">
                <a:solidFill>
                  <a:srgbClr val="444444"/>
                </a:solidFill>
              </a:rPr>
              <a:t>Apply to All Slides </a:t>
            </a:r>
            <a:r>
              <a:rPr lang="en-US" sz="788" dirty="0">
                <a:solidFill>
                  <a:srgbClr val="444444"/>
                </a:solidFill>
              </a:rPr>
              <a:t>or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i="1" dirty="0">
                <a:solidFill>
                  <a:srgbClr val="444444"/>
                </a:solidFill>
              </a:rPr>
              <a:t>Apply to Selected Slide</a:t>
            </a:r>
            <a:r>
              <a:rPr lang="en-US" sz="788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20" name="Listenebene erhöhen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7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istenebene verringern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// Listenebene erhöhen"/>
          <p:cNvSpPr txBox="1"/>
          <p:nvPr userDrawn="1"/>
        </p:nvSpPr>
        <p:spPr>
          <a:xfrm>
            <a:off x="-1547190" y="3563997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Increase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3" name="Text // Listenebene verringern"/>
          <p:cNvSpPr txBox="1"/>
          <p:nvPr userDrawn="1"/>
        </p:nvSpPr>
        <p:spPr>
          <a:xfrm>
            <a:off x="-1547190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4" name="Hilfslinien"/>
          <p:cNvSpPr txBox="1"/>
          <p:nvPr userDrawn="1"/>
        </p:nvSpPr>
        <p:spPr>
          <a:xfrm rot="10800000" flipH="1" flipV="1">
            <a:off x="432551" y="-467999"/>
            <a:ext cx="328842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5" name="Hilfslinien"/>
          <p:cNvSpPr txBox="1"/>
          <p:nvPr userDrawn="1"/>
        </p:nvSpPr>
        <p:spPr>
          <a:xfrm rot="10800000" flipH="1" flipV="1">
            <a:off x="7103588" y="-467999"/>
            <a:ext cx="467808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-1331305" y="-430986"/>
            <a:ext cx="1223361" cy="745124"/>
            <a:chOff x="-1331307" y="-430988"/>
            <a:chExt cx="1223363" cy="745124"/>
          </a:xfrm>
        </p:grpSpPr>
        <p:pic>
          <p:nvPicPr>
            <p:cNvPr id="26" name="Entwurfsvorlagen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4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13203"/>
            <a:ext cx="12191871" cy="34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33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117F6BA-C9AA-4CD7-B1EA-D20505CAD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73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F64A6C-45B7-4763-BBF0-EA6BA993A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5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Sprinter Insights | Reisemobil Händler Training 05/2018</a:t>
            </a:r>
            <a:endParaRPr lang="en-US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Change image detail via menu bar: Picture Tools // Format // Size // Crop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Image can be moved within the black boundaries, to adjust easily press Alt-key.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Crop image size via menu bar: Picture Tools // Format // </a:t>
              </a:r>
              <a:b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</a:b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Size // Crop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While holding the shift-key, adjust the size of the image with the white corner points. 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To fit the image size  into the frame via menu bar: Picture Tools // Format // Size // Crop // Fit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99" b="0" noProof="0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baseline="0" noProof="0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noProof="0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noProof="0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045184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5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4"/>
            <a:ext cx="5505133" cy="220273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GB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4" y="1511302"/>
            <a:ext cx="11400249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content or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2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5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3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2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249947" cy="6861939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39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49945" cy="6861939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62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7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89E53F6-9394-4D48-8A70-945ED73126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1"/>
            <a:ext cx="12187767" cy="6862233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/>
          <a:p>
            <a:endParaRPr lang="de-DE"/>
          </a:p>
        </p:txBody>
      </p:sp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86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7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82" y="1681"/>
          <a:ext cx="1679" cy="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21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2" y="1681"/>
                        <a:ext cx="1679" cy="1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8274" y="361730"/>
            <a:ext cx="11352509" cy="950913"/>
          </a:xfrm>
        </p:spPr>
        <p:txBody>
          <a:bodyPr anchor="b"/>
          <a:lstStyle>
            <a:lvl1pPr>
              <a:defRPr baseline="0"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noProof="0" dirty="0"/>
              <a:t>Text </a:t>
            </a:r>
            <a:r>
              <a:rPr lang="de-DE" noProof="0" dirty="0" err="1"/>
              <a:t>slides</a:t>
            </a:r>
            <a:r>
              <a:rPr lang="de-DE" noProof="0" dirty="0"/>
              <a:t> </a:t>
            </a:r>
            <a:r>
              <a:rPr lang="de-DE" noProof="0" dirty="0" err="1"/>
              <a:t>are</a:t>
            </a:r>
            <a:r>
              <a:rPr lang="de-DE" noProof="0" dirty="0"/>
              <a:t> in </a:t>
            </a:r>
            <a:r>
              <a:rPr lang="de-DE" noProof="0" dirty="0" err="1"/>
              <a:t>CorpoS</a:t>
            </a:r>
            <a:r>
              <a:rPr lang="de-DE" noProof="0" dirty="0"/>
              <a:t> Regular, 20 </a:t>
            </a:r>
            <a:r>
              <a:rPr lang="de-DE" noProof="0" dirty="0" err="1"/>
              <a:t>pt</a:t>
            </a:r>
            <a:r>
              <a:rPr lang="de-DE" noProof="0" dirty="0"/>
              <a:t>.</a:t>
            </a:r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4507405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2" y="1592"/>
          <a:ext cx="1585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3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5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3" y="151203"/>
            <a:ext cx="5505133" cy="2202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3"/>
            <a:ext cx="11404800" cy="4914900"/>
          </a:xfrm>
          <a:ln w="19050">
            <a:solidFill>
              <a:schemeClr val="accent1"/>
            </a:solidFill>
          </a:ln>
        </p:spPr>
        <p:txBody>
          <a:bodyPr lIns="96014" tIns="96014" rIns="96014" bIns="96014"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Sprinter Insights | Reisemobil Händler Training 05/2018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383452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(zwei Spal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</a:t>
            </a:r>
            <a:r>
              <a:rPr lang="en-US" noProof="0" dirty="0" err="1"/>
              <a:t>zweizeilig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151201"/>
            <a:ext cx="5508000" cy="2202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noProof="0" dirty="0" err="1"/>
              <a:t>Optionale</a:t>
            </a:r>
            <a:r>
              <a:rPr lang="en-US" noProof="0" dirty="0"/>
              <a:t> </a:t>
            </a:r>
            <a:r>
              <a:rPr lang="en-US" noProof="0" dirty="0" err="1"/>
              <a:t>Kapitelüberschrift</a:t>
            </a:r>
            <a:endParaRPr lang="en-US" noProof="0" dirty="0"/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1" y="1511300"/>
            <a:ext cx="11404800" cy="4140000"/>
          </a:xfrm>
          <a:ln>
            <a:solidFill>
              <a:schemeClr val="tx2"/>
            </a:solidFill>
          </a:ln>
        </p:spPr>
        <p:txBody>
          <a:bodyPr lIns="72000" tIns="72000" rIns="72000" bIns="72000" numCol="2" spcCol="244765"/>
          <a:lstStyle>
            <a:lvl1pPr marL="431928" indent="-431928">
              <a:buFont typeface="+mj-lt"/>
              <a:buAutoNum type="arabicPeriod"/>
              <a:defRPr baseline="0"/>
            </a:lvl1pPr>
            <a:lvl2pPr marL="863857" indent="-431928">
              <a:buFont typeface="+mj-lt"/>
              <a:buAutoNum type="alphaLcPeriod"/>
              <a:defRPr/>
            </a:lvl2pPr>
            <a:lvl3pPr marL="863857" indent="-431928">
              <a:buFont typeface="+mj-lt"/>
              <a:buAutoNum type="alphaLcPeriod"/>
              <a:defRPr sz="2000"/>
            </a:lvl3pPr>
            <a:lvl4pPr marL="863857" indent="-431928">
              <a:buFont typeface="+mj-lt"/>
              <a:buAutoNum type="alphaLcPeriod"/>
              <a:defRPr sz="2000"/>
            </a:lvl4pPr>
            <a:lvl5pPr marL="863857" indent="-431928">
              <a:buFont typeface="+mj-lt"/>
              <a:buAutoNum type="alphaLcPeriod"/>
              <a:defRPr sz="2000"/>
            </a:lvl5pPr>
            <a:lvl6pPr marL="863857" indent="-431928">
              <a:buFont typeface="+mj-lt"/>
              <a:buAutoNum type="alphaLcPeriod"/>
              <a:defRPr sz="2000"/>
            </a:lvl6pPr>
            <a:lvl7pPr marL="863857" indent="-431928">
              <a:buFont typeface="+mj-lt"/>
              <a:buAutoNum type="alphaLcPeriod"/>
              <a:defRPr sz="2000"/>
            </a:lvl7pPr>
            <a:lvl8pPr marL="863857" indent="-431928">
              <a:buFont typeface="+mj-lt"/>
              <a:buAutoNum type="alphaLcPeriod"/>
              <a:defRPr sz="2000"/>
            </a:lvl8pPr>
            <a:lvl9pPr marL="863857" indent="-431928">
              <a:buFont typeface="+mj-lt"/>
              <a:buAutoNum type="alphaLcPeriod"/>
              <a:defRPr sz="2000"/>
            </a:lvl9pPr>
          </a:lstStyle>
          <a:p>
            <a:pPr lvl="0"/>
            <a:r>
              <a:rPr lang="en-US" noProof="0" dirty="0"/>
              <a:t>Agenda </a:t>
            </a:r>
            <a:r>
              <a:rPr lang="en-US" noProof="0" dirty="0" err="1"/>
              <a:t>Punkt</a:t>
            </a:r>
            <a:r>
              <a:rPr lang="en-US" noProof="0" dirty="0"/>
              <a:t> in </a:t>
            </a:r>
            <a:r>
              <a:rPr lang="en-US" noProof="0" dirty="0" err="1"/>
              <a:t>CorpoS</a:t>
            </a:r>
            <a:r>
              <a:rPr lang="en-US" noProof="0" dirty="0"/>
              <a:t> (</a:t>
            </a:r>
            <a:r>
              <a:rPr lang="en-US" noProof="0" dirty="0" err="1"/>
              <a:t>Textkörper</a:t>
            </a:r>
            <a:r>
              <a:rPr lang="en-US" noProof="0" dirty="0"/>
              <a:t>) in 20 pt. </a:t>
            </a:r>
            <a:r>
              <a:rPr lang="en-US" noProof="0" dirty="0" err="1"/>
              <a:t>einfügen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Unterpunkt</a:t>
            </a:r>
            <a:r>
              <a:rPr lang="en-US" noProof="0" dirty="0"/>
              <a:t>: Start // </a:t>
            </a:r>
            <a:r>
              <a:rPr lang="en-US" noProof="0" dirty="0" err="1"/>
              <a:t>Absatz</a:t>
            </a:r>
            <a:r>
              <a:rPr lang="en-US" noProof="0" dirty="0"/>
              <a:t> //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3146400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>
            <a:off x="11484002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497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</a:t>
            </a:r>
            <a:r>
              <a:rPr lang="en-US" noProof="0" dirty="0" err="1"/>
              <a:t>zweizeilig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24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151201"/>
            <a:ext cx="5508000" cy="2202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noProof="0" dirty="0" err="1"/>
              <a:t>Optionale</a:t>
            </a:r>
            <a:r>
              <a:rPr lang="en-US" noProof="0" dirty="0"/>
              <a:t> </a:t>
            </a:r>
            <a:r>
              <a:rPr lang="en-US" noProof="0" dirty="0" err="1"/>
              <a:t>Kapitelüberschrift</a:t>
            </a:r>
            <a:endParaRPr lang="en-US" noProof="0" dirty="0"/>
          </a:p>
        </p:txBody>
      </p:sp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6000" y="1512000"/>
            <a:ext cx="3754800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einfügen</a:t>
            </a:r>
            <a:endParaRPr lang="en-US" noProof="0" dirty="0"/>
          </a:p>
        </p:txBody>
      </p:sp>
      <p:sp>
        <p:nvSpPr>
          <p:cNvPr id="26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6676" y="1512000"/>
            <a:ext cx="3754800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einfügen</a:t>
            </a:r>
            <a:endParaRPr lang="en-US" noProof="0" dirty="0"/>
          </a:p>
        </p:txBody>
      </p:sp>
      <p:sp>
        <p:nvSpPr>
          <p:cNvPr id="27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21337" y="1512000"/>
            <a:ext cx="3754800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einfügen</a:t>
            </a:r>
            <a:endParaRPr lang="en-US" noProof="0" dirty="0"/>
          </a:p>
        </p:txBody>
      </p:sp>
      <p:sp>
        <p:nvSpPr>
          <p:cNvPr id="28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999" y="5313600"/>
            <a:ext cx="3754800" cy="324000"/>
          </a:xfr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noProof="0" dirty="0" err="1"/>
              <a:t>Bildunterschrift</a:t>
            </a:r>
            <a:r>
              <a:rPr lang="en-US" noProof="0" dirty="0"/>
              <a:t>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9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21337" y="5313600"/>
            <a:ext cx="3754800" cy="324000"/>
          </a:xfr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noProof="0" dirty="0" err="1"/>
              <a:t>Bildunterschrift</a:t>
            </a:r>
            <a:r>
              <a:rPr lang="en-US" noProof="0" dirty="0"/>
              <a:t>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3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6676" y="5313600"/>
            <a:ext cx="3754800" cy="324000"/>
          </a:xfr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noProof="0" dirty="0" err="1"/>
              <a:t>Bildunterschrift</a:t>
            </a:r>
            <a:r>
              <a:rPr lang="en-US" noProof="0" dirty="0"/>
              <a:t>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39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0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1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3146400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>
            <a:off x="11484002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761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Bilder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</a:t>
            </a:r>
            <a:r>
              <a:rPr lang="en-US" noProof="0" dirty="0" err="1"/>
              <a:t>zweizeilig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151201"/>
            <a:ext cx="5508000" cy="2202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noProof="0" dirty="0" err="1"/>
              <a:t>Optionale</a:t>
            </a:r>
            <a:r>
              <a:rPr lang="en-US" noProof="0" dirty="0"/>
              <a:t> </a:t>
            </a:r>
            <a:r>
              <a:rPr lang="en-US" noProof="0" dirty="0" err="1"/>
              <a:t>Kapitelüberschrift</a:t>
            </a:r>
            <a:endParaRPr lang="en-US" noProof="0" dirty="0"/>
          </a:p>
        </p:txBody>
      </p:sp>
      <p:sp>
        <p:nvSpPr>
          <p:cNvPr id="34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6002" y="1512000"/>
            <a:ext cx="5666399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einfügen</a:t>
            </a:r>
            <a:endParaRPr lang="en-US" noProof="0" dirty="0"/>
          </a:p>
        </p:txBody>
      </p:sp>
      <p:sp>
        <p:nvSpPr>
          <p:cNvPr id="35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6002" y="4044227"/>
            <a:ext cx="5666399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einfügen</a:t>
            </a:r>
            <a:endParaRPr lang="en-US" noProof="0" dirty="0"/>
          </a:p>
        </p:txBody>
      </p:sp>
      <p:sp>
        <p:nvSpPr>
          <p:cNvPr id="36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6002" y="3501248"/>
            <a:ext cx="5666399" cy="324000"/>
          </a:xfr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noProof="0" dirty="0" err="1"/>
              <a:t>Bildunterschrift</a:t>
            </a:r>
            <a:r>
              <a:rPr lang="en-US" noProof="0" dirty="0"/>
              <a:t>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37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6003" y="6030980"/>
            <a:ext cx="5666399" cy="324000"/>
          </a:xfr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noProof="0" dirty="0" err="1"/>
              <a:t>Bildunterschrift</a:t>
            </a:r>
            <a:r>
              <a:rPr lang="en-US" noProof="0" dirty="0"/>
              <a:t>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38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5078" y="1511300"/>
            <a:ext cx="5666399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einfügen</a:t>
            </a:r>
            <a:endParaRPr lang="en-US" noProof="0" dirty="0"/>
          </a:p>
        </p:txBody>
      </p:sp>
      <p:sp>
        <p:nvSpPr>
          <p:cNvPr id="39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5078" y="4043527"/>
            <a:ext cx="5666399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einfügen</a:t>
            </a:r>
            <a:endParaRPr lang="en-US" noProof="0" dirty="0"/>
          </a:p>
        </p:txBody>
      </p:sp>
      <p:sp>
        <p:nvSpPr>
          <p:cNvPr id="40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5078" y="3500548"/>
            <a:ext cx="5666399" cy="324000"/>
          </a:xfr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noProof="0" dirty="0" err="1"/>
              <a:t>Bildunterschrift</a:t>
            </a:r>
            <a:r>
              <a:rPr lang="en-US" noProof="0" dirty="0"/>
              <a:t>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41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5078" y="6030280"/>
            <a:ext cx="5666399" cy="324000"/>
          </a:xfrm>
          <a:ln>
            <a:noFill/>
          </a:ln>
        </p:spPr>
        <p:txBody>
          <a:bodyPr lIns="0" tIns="0" rIns="0" bIns="0"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noProof="0" dirty="0" err="1"/>
              <a:t>Bildunterschrift</a:t>
            </a:r>
            <a:r>
              <a:rPr lang="en-US" noProof="0" dirty="0"/>
              <a:t>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6400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84002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90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Sprinter Insights | Reisemobil Händler Training 05/2018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99439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32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einfügen</a:t>
            </a:r>
            <a:endParaRPr lang="en-US" noProof="0" dirty="0"/>
          </a:p>
        </p:txBody>
      </p:sp>
      <p:sp>
        <p:nvSpPr>
          <p:cNvPr id="45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5400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 noProof="0" dirty="0" err="1"/>
              <a:t>Optionale</a:t>
            </a:r>
            <a:r>
              <a:rPr lang="en-US" noProof="0" dirty="0"/>
              <a:t> Headline </a:t>
            </a:r>
            <a:r>
              <a:rPr lang="en-US" noProof="0" dirty="0" err="1"/>
              <a:t>einzeilig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</a:p>
        </p:txBody>
      </p:sp>
      <p:sp>
        <p:nvSpPr>
          <p:cNvPr id="4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8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2138985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2 Bilder/2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59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</a:t>
            </a:r>
            <a:r>
              <a:rPr lang="en-US" noProof="0" dirty="0" err="1"/>
              <a:t>zweizeilig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25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151201"/>
            <a:ext cx="5508000" cy="2202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noProof="0" dirty="0" err="1"/>
              <a:t>Optionale</a:t>
            </a:r>
            <a:r>
              <a:rPr lang="en-US" noProof="0" dirty="0"/>
              <a:t> </a:t>
            </a:r>
            <a:r>
              <a:rPr lang="en-US" noProof="0" dirty="0" err="1"/>
              <a:t>Kapitelüberschrift</a:t>
            </a:r>
            <a:endParaRPr lang="en-US" noProof="0" dirty="0"/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8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6002" y="1512000"/>
            <a:ext cx="5579999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einfügen</a:t>
            </a:r>
            <a:endParaRPr lang="en-US" noProof="0" dirty="0"/>
          </a:p>
        </p:txBody>
      </p:sp>
      <p:sp>
        <p:nvSpPr>
          <p:cNvPr id="30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221478" y="1511300"/>
            <a:ext cx="5579999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 err="1"/>
              <a:t>Bild</a:t>
            </a:r>
            <a:r>
              <a:rPr lang="en-US" noProof="0" dirty="0"/>
              <a:t> </a:t>
            </a:r>
            <a:r>
              <a:rPr lang="en-US" noProof="0" dirty="0" err="1"/>
              <a:t>einfügen</a:t>
            </a:r>
            <a:endParaRPr lang="en-US" noProof="0" dirty="0"/>
          </a:p>
        </p:txBody>
      </p:sp>
      <p:sp>
        <p:nvSpPr>
          <p:cNvPr id="31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21478" y="3502801"/>
            <a:ext cx="5579999" cy="2923400"/>
          </a:xfrm>
          <a:ln w="19050">
            <a:solidFill>
              <a:schemeClr val="tx2"/>
            </a:solidFill>
          </a:ln>
        </p:spPr>
        <p:txBody>
          <a:bodyPr lIns="72000" tIns="72000" rIns="72000" bIns="72000"/>
          <a:lstStyle/>
          <a:p>
            <a:pPr lvl="0"/>
            <a:r>
              <a:rPr lang="en-US" noProof="0" dirty="0"/>
              <a:t>Text in </a:t>
            </a:r>
            <a:r>
              <a:rPr lang="en-US" noProof="0" dirty="0" err="1"/>
              <a:t>CorpoS</a:t>
            </a:r>
            <a:r>
              <a:rPr lang="en-US" noProof="0" dirty="0"/>
              <a:t> (</a:t>
            </a:r>
            <a:r>
              <a:rPr lang="en-US" noProof="0" dirty="0" err="1"/>
              <a:t>Textkörper</a:t>
            </a:r>
            <a:r>
              <a:rPr lang="en-US" noProof="0" dirty="0"/>
              <a:t>) in 20 pt. </a:t>
            </a:r>
            <a:r>
              <a:rPr lang="en-US" noProof="0" dirty="0" err="1"/>
              <a:t>einfügen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Aufzählungen</a:t>
            </a:r>
            <a:r>
              <a:rPr lang="en-US" noProof="0" dirty="0"/>
              <a:t>: Start // </a:t>
            </a:r>
            <a:r>
              <a:rPr lang="en-US" noProof="0" dirty="0" err="1"/>
              <a:t>Absatz</a:t>
            </a:r>
            <a:r>
              <a:rPr lang="en-US" noProof="0" dirty="0"/>
              <a:t> //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32" name="Textplatzhalt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5289" y="3502801"/>
            <a:ext cx="5579999" cy="2923400"/>
          </a:xfrm>
          <a:ln w="19050">
            <a:solidFill>
              <a:schemeClr val="tx2"/>
            </a:solidFill>
          </a:ln>
        </p:spPr>
        <p:txBody>
          <a:bodyPr lIns="72000" tIns="72000" rIns="72000" bIns="72000"/>
          <a:lstStyle/>
          <a:p>
            <a:pPr lvl="0"/>
            <a:r>
              <a:rPr lang="en-US" noProof="0" dirty="0"/>
              <a:t>Text in </a:t>
            </a:r>
            <a:r>
              <a:rPr lang="en-US" noProof="0" dirty="0" err="1"/>
              <a:t>CorpoS</a:t>
            </a:r>
            <a:r>
              <a:rPr lang="en-US" noProof="0" dirty="0"/>
              <a:t> (</a:t>
            </a:r>
            <a:r>
              <a:rPr lang="en-US" noProof="0" dirty="0" err="1"/>
              <a:t>Textkörper</a:t>
            </a:r>
            <a:r>
              <a:rPr lang="en-US" noProof="0" dirty="0"/>
              <a:t>) in 20 pt. </a:t>
            </a:r>
            <a:r>
              <a:rPr lang="en-US" noProof="0" dirty="0" err="1"/>
              <a:t>einfügen</a:t>
            </a:r>
            <a:r>
              <a:rPr lang="en-US" noProof="0" dirty="0"/>
              <a:t> // </a:t>
            </a:r>
            <a:r>
              <a:rPr lang="en-US" noProof="0" dirty="0" err="1"/>
              <a:t>für</a:t>
            </a:r>
            <a:r>
              <a:rPr lang="en-US" noProof="0" dirty="0"/>
              <a:t> </a:t>
            </a:r>
            <a:r>
              <a:rPr lang="en-US" noProof="0" dirty="0" err="1"/>
              <a:t>Aufzählungen</a:t>
            </a:r>
            <a:r>
              <a:rPr lang="en-US" noProof="0" dirty="0"/>
              <a:t>: Start // </a:t>
            </a:r>
            <a:r>
              <a:rPr lang="en-US" noProof="0" dirty="0" err="1"/>
              <a:t>Absatz</a:t>
            </a:r>
            <a:r>
              <a:rPr lang="en-US" noProof="0" dirty="0"/>
              <a:t> //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3146400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>
            <a:off x="11484002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412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747" cy="6857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95081" y="3848402"/>
            <a:ext cx="8928000" cy="1044000"/>
          </a:xfrm>
        </p:spPr>
        <p:txBody>
          <a:bodyPr/>
          <a:lstStyle>
            <a:lvl1pPr>
              <a:lnSpc>
                <a:spcPts val="3997"/>
              </a:lnSpc>
              <a:defRPr sz="2999"/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95794" y="4932000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2" y="313201"/>
            <a:ext cx="12192000" cy="3405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Folie Wechsel/Zurücksetzen/Textebenen"/>
          <p:cNvSpPr txBox="1"/>
          <p:nvPr userDrawn="1"/>
        </p:nvSpPr>
        <p:spPr>
          <a:xfrm rot="10800000" flipH="1" flipV="1">
            <a:off x="-2086913" y="1547999"/>
            <a:ext cx="1978969" cy="19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999" dirty="0">
              <a:solidFill>
                <a:srgbClr val="444444"/>
              </a:solidFill>
            </a:endParaRP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via menu bar: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913814">
              <a:defRPr/>
            </a:pPr>
            <a:endParaRPr lang="en-US" sz="999" dirty="0">
              <a:solidFill>
                <a:srgbClr val="444444"/>
              </a:solidFill>
            </a:endParaRP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Change the text level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4" name="Design wechsel"/>
          <p:cNvSpPr txBox="1"/>
          <p:nvPr userDrawn="1"/>
        </p:nvSpPr>
        <p:spPr>
          <a:xfrm rot="10800000" flipH="1" flipV="1">
            <a:off x="-2086913" y="403199"/>
            <a:ext cx="1978969" cy="90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(Right click: </a:t>
            </a:r>
            <a:r>
              <a:rPr lang="en-US" sz="999" i="1" dirty="0">
                <a:solidFill>
                  <a:srgbClr val="444444"/>
                </a:solidFill>
              </a:rPr>
              <a:t>Apply to All Slides </a:t>
            </a:r>
            <a:r>
              <a:rPr lang="en-US" sz="999" dirty="0">
                <a:solidFill>
                  <a:srgbClr val="444444"/>
                </a:solidFill>
              </a:rPr>
              <a:t>or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i="1" dirty="0">
                <a:solidFill>
                  <a:srgbClr val="444444"/>
                </a:solidFill>
              </a:rPr>
              <a:t>Apply to Selected Slide</a:t>
            </a:r>
            <a:r>
              <a:rPr lang="en-US" sz="999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15" name="Listenebene erhöh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istenebene verringer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// Listenebene erhöhen"/>
          <p:cNvSpPr txBox="1"/>
          <p:nvPr userDrawn="1"/>
        </p:nvSpPr>
        <p:spPr>
          <a:xfrm>
            <a:off x="-1547194" y="3563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Increase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8" name="Text // Listenebene verringern"/>
          <p:cNvSpPr txBox="1"/>
          <p:nvPr userDrawn="1"/>
        </p:nvSpPr>
        <p:spPr>
          <a:xfrm>
            <a:off x="-1547194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9" name="Hilfslinien"/>
          <p:cNvSpPr txBox="1"/>
          <p:nvPr userDrawn="1"/>
        </p:nvSpPr>
        <p:spPr>
          <a:xfrm rot="10800000" flipH="1" flipV="1">
            <a:off x="432550" y="-468001"/>
            <a:ext cx="328842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0" name="Hilfslinien"/>
          <p:cNvSpPr txBox="1"/>
          <p:nvPr userDrawn="1"/>
        </p:nvSpPr>
        <p:spPr>
          <a:xfrm rot="10800000" flipH="1" flipV="1">
            <a:off x="7103588" y="-468000"/>
            <a:ext cx="467808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sp>
        <p:nvSpPr>
          <p:cNvPr id="21" name="Fußzeile"/>
          <p:cNvSpPr txBox="1"/>
          <p:nvPr userDrawn="1"/>
        </p:nvSpPr>
        <p:spPr>
          <a:xfrm rot="10800000" flipH="1" flipV="1">
            <a:off x="432549" y="6965999"/>
            <a:ext cx="1098790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Adjust footer (per slide or for several/all slides) via menu bar: Insert // Text // Header &amp; Footer</a:t>
            </a: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-1331307" y="-430988"/>
            <a:ext cx="1223363" cy="745124"/>
            <a:chOff x="-1331307" y="-430988"/>
            <a:chExt cx="1223363" cy="745124"/>
          </a:xfrm>
        </p:grpSpPr>
        <p:pic>
          <p:nvPicPr>
            <p:cNvPr id="24" name="Entwurfsvorlag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4AC1330A-4EEE-44AE-BC7B-D46A9B761D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765081"/>
            <a:ext cx="2664296" cy="25018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53B973-3310-4BB2-B37C-611DA94DA4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37" y="5824928"/>
            <a:ext cx="1632899" cy="6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4811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1511300"/>
            <a:ext cx="11404800" cy="4140000"/>
          </a:xfrm>
        </p:spPr>
        <p:txBody>
          <a:bodyPr numCol="2" spcCol="244765"/>
          <a:lstStyle>
            <a:lvl1pPr marL="431723" indent="-431723">
              <a:buFont typeface="+mj-lt"/>
              <a:buAutoNum type="arabicPeriod"/>
              <a:defRPr baseline="0"/>
            </a:lvl1pPr>
            <a:lvl2pPr marL="863446" indent="-431723">
              <a:buFont typeface="+mj-lt"/>
              <a:buAutoNum type="alphaLcPeriod"/>
              <a:defRPr/>
            </a:lvl2pPr>
            <a:lvl3pPr marL="863446" indent="-431723">
              <a:buFont typeface="+mj-lt"/>
              <a:buAutoNum type="alphaLcPeriod"/>
              <a:defRPr sz="1999"/>
            </a:lvl3pPr>
            <a:lvl4pPr marL="863446" indent="-431723">
              <a:buFont typeface="+mj-lt"/>
              <a:buAutoNum type="alphaLcPeriod"/>
              <a:defRPr sz="1999"/>
            </a:lvl4pPr>
            <a:lvl5pPr marL="863446" indent="-431723">
              <a:buFont typeface="+mj-lt"/>
              <a:buAutoNum type="alphaLcPeriod"/>
              <a:defRPr sz="1999"/>
            </a:lvl5pPr>
            <a:lvl6pPr marL="863446" indent="-431723">
              <a:buFont typeface="+mj-lt"/>
              <a:buAutoNum type="alphaLcPeriod"/>
              <a:defRPr sz="1999"/>
            </a:lvl6pPr>
            <a:lvl7pPr marL="863446" indent="-431723">
              <a:buFont typeface="+mj-lt"/>
              <a:buAutoNum type="alphaLcPeriod"/>
              <a:defRPr sz="1999"/>
            </a:lvl7pPr>
            <a:lvl8pPr marL="863446" indent="-431723">
              <a:buFont typeface="+mj-lt"/>
              <a:buAutoNum type="alphaLcPeriod"/>
              <a:defRPr sz="1999"/>
            </a:lvl8pPr>
            <a:lvl9pPr marL="863446" indent="-431723">
              <a:buFont typeface="+mj-lt"/>
              <a:buAutoNum type="alphaLcPeriod"/>
              <a:defRPr sz="1999"/>
            </a:lvl9pPr>
          </a:lstStyle>
          <a:p>
            <a:pPr lvl="0"/>
            <a:r>
              <a:rPr lang="en-US" noProof="0" dirty="0"/>
              <a:t>Insert agenda point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sub-item: Home // Paragraph// Increase/Decrease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387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13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 im weißen Satzsp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de-DE" noProof="0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395288" y="1511301"/>
            <a:ext cx="11406187" cy="4914900"/>
          </a:xfrm>
          <a:solidFill>
            <a:srgbClr val="FFFFFF"/>
          </a:solidFill>
        </p:spPr>
        <p:txBody>
          <a:bodyPr lIns="72000" tIns="72000" rIns="72000" bIns="7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083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ellenplatzhalter 2"/>
          <p:cNvSpPr>
            <a:spLocks noGrp="1"/>
          </p:cNvSpPr>
          <p:nvPr>
            <p:ph type="tbl" sz="quarter" idx="20" hasCustomPrompt="1"/>
          </p:nvPr>
        </p:nvSpPr>
        <p:spPr>
          <a:xfrm>
            <a:off x="395287" y="2484000"/>
            <a:ext cx="11406189" cy="2700000"/>
          </a:xfrm>
        </p:spPr>
        <p:txBody>
          <a:bodyPr/>
          <a:lstStyle>
            <a:lvl1pPr algn="ctr">
              <a:spcAft>
                <a:spcPts val="0"/>
              </a:spcAft>
              <a:defRPr/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Insert table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5286" y="1512001"/>
            <a:ext cx="11405514" cy="720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  <a:lvl6pPr marL="0" indent="0">
              <a:spcAft>
                <a:spcPts val="0"/>
              </a:spcAft>
              <a:buNone/>
              <a:defRPr sz="2000" b="1"/>
            </a:lvl6pPr>
            <a:lvl7pPr marL="0" indent="0">
              <a:spcAft>
                <a:spcPts val="0"/>
              </a:spcAft>
              <a:buNone/>
              <a:defRPr sz="2000" b="1"/>
            </a:lvl7pPr>
            <a:lvl8pPr marL="0" indent="0">
              <a:spcAft>
                <a:spcPts val="0"/>
              </a:spcAft>
              <a:buNone/>
              <a:defRPr sz="2000" b="1"/>
            </a:lvl8pPr>
            <a:lvl9pPr marL="0" indent="0"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en-US" dirty="0"/>
              <a:t>Table headline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/>
              <a:t>Body</a:t>
            </a:r>
            <a:r>
              <a:rPr lang="en-US" dirty="0"/>
              <a:t>) in 20 pt. bold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328001"/>
            <a:ext cx="11405511" cy="10982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 baseline="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Table description 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38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904000"/>
            <a:ext cx="11405511" cy="5220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Description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0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0"/>
            <a:ext cx="114048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922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4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1"/>
            <a:ext cx="5616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Inhaltsplatzhalter 6"/>
          <p:cNvSpPr>
            <a:spLocks noGrp="1"/>
          </p:cNvSpPr>
          <p:nvPr>
            <p:ph sz="quarter" idx="20" hasCustomPrompt="1"/>
          </p:nvPr>
        </p:nvSpPr>
        <p:spPr>
          <a:xfrm>
            <a:off x="6218236" y="1511301"/>
            <a:ext cx="5580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3560312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1"/>
            <a:ext cx="5580000" cy="49142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78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box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platzhalt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200378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3" name="Textplatzhalt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203945" y="27584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5" name="Textplatzhalt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203945" y="15113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4" name="Textplatzhalt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203945" y="40055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4476843" y="1512000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9" name="Textplatzhalt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476843" y="2758867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0" name="Textplatzhalt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476843" y="4005734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1" name="Textplatzhalt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476843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5" name="Textplatzhalter 3"/>
          <p:cNvSpPr>
            <a:spLocks noGrp="1"/>
          </p:cNvSpPr>
          <p:nvPr>
            <p:ph type="body" sz="quarter" idx="34" hasCustomPrompt="1"/>
          </p:nvPr>
        </p:nvSpPr>
        <p:spPr>
          <a:xfrm>
            <a:off x="395794" y="1512000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395794" y="5252601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7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95794" y="4005734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8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395794" y="2758867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62" name="Textplatzhalter 3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96268" y="15113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2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996268" y="52526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3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9996268" y="40055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33" hasCustomPrompt="1"/>
          </p:nvPr>
        </p:nvSpPr>
        <p:spPr>
          <a:xfrm>
            <a:off x="9996268" y="27584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9" name="Bildplatzhalter 8"/>
          <p:cNvSpPr>
            <a:spLocks noGrp="1" noChangeAspect="1"/>
          </p:cNvSpPr>
          <p:nvPr userDrawn="1">
            <p:ph type="pic" sz="quarter" idx="11" hasCustomPrompt="1"/>
          </p:nvPr>
        </p:nvSpPr>
        <p:spPr bwMode="gray">
          <a:xfrm>
            <a:off x="8194404" y="15113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 noChangeAspect="1"/>
          </p:cNvSpPr>
          <p:nvPr userDrawn="1">
            <p:ph type="pic" sz="quarter" idx="17" hasCustomPrompt="1"/>
          </p:nvPr>
        </p:nvSpPr>
        <p:spPr bwMode="gray">
          <a:xfrm>
            <a:off x="8194404" y="40055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 noChangeAspect="1"/>
          </p:cNvSpPr>
          <p:nvPr userDrawn="1">
            <p:ph type="pic" sz="quarter" idx="18" hasCustomPrompt="1"/>
          </p:nvPr>
        </p:nvSpPr>
        <p:spPr bwMode="gray">
          <a:xfrm>
            <a:off x="8194404" y="27584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0" name="Bildplatzhalter 8"/>
          <p:cNvSpPr>
            <a:spLocks noGrp="1" noChangeAspect="1"/>
          </p:cNvSpPr>
          <p:nvPr userDrawn="1">
            <p:ph type="pic" sz="quarter" idx="29" hasCustomPrompt="1"/>
          </p:nvPr>
        </p:nvSpPr>
        <p:spPr bwMode="gray">
          <a:xfrm>
            <a:off x="8194404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Bildplatzhalter 8"/>
          <p:cNvSpPr>
            <a:spLocks noGrp="1" noChangeAspect="1"/>
          </p:cNvSpPr>
          <p:nvPr userDrawn="1">
            <p:ph type="pic" sz="quarter" idx="10" hasCustomPrompt="1"/>
          </p:nvPr>
        </p:nvSpPr>
        <p:spPr bwMode="gray">
          <a:xfrm>
            <a:off x="2302801" y="1512000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 noChangeAspect="1"/>
          </p:cNvSpPr>
          <p:nvPr userDrawn="1">
            <p:ph type="pic" sz="quarter" idx="12" hasCustomPrompt="1"/>
          </p:nvPr>
        </p:nvSpPr>
        <p:spPr bwMode="gray">
          <a:xfrm>
            <a:off x="2302801" y="4005734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 noChangeAspect="1"/>
          </p:cNvSpPr>
          <p:nvPr userDrawn="1">
            <p:ph type="pic" sz="quarter" idx="14" hasCustomPrompt="1"/>
          </p:nvPr>
        </p:nvSpPr>
        <p:spPr bwMode="gray">
          <a:xfrm>
            <a:off x="2302801" y="2758867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9" name="Bildplatzhalter 8"/>
          <p:cNvSpPr>
            <a:spLocks noGrp="1" noChangeAspect="1"/>
          </p:cNvSpPr>
          <p:nvPr userDrawn="1">
            <p:ph type="pic" sz="quarter" idx="28" hasCustomPrompt="1"/>
          </p:nvPr>
        </p:nvSpPr>
        <p:spPr bwMode="gray">
          <a:xfrm>
            <a:off x="2302801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cxnSp>
        <p:nvCxnSpPr>
          <p:cNvPr id="54" name="Gerade Verbindung 53"/>
          <p:cNvCxnSpPr>
            <a:stCxn id="7" idx="3"/>
            <a:endCxn id="4" idx="1"/>
          </p:cNvCxnSpPr>
          <p:nvPr/>
        </p:nvCxnSpPr>
        <p:spPr bwMode="gray">
          <a:xfrm>
            <a:off x="3993925" y="2098800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>
            <a:stCxn id="12" idx="3"/>
            <a:endCxn id="79" idx="1"/>
          </p:cNvCxnSpPr>
          <p:nvPr/>
        </p:nvCxnSpPr>
        <p:spPr bwMode="gray">
          <a:xfrm>
            <a:off x="3993925" y="3345667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>
            <a:stCxn id="9" idx="1"/>
            <a:endCxn id="85" idx="3"/>
          </p:cNvCxnSpPr>
          <p:nvPr/>
        </p:nvCxnSpPr>
        <p:spPr bwMode="gray">
          <a:xfrm flipH="1">
            <a:off x="7715158" y="20981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83" idx="3"/>
            <a:endCxn id="13" idx="1"/>
          </p:cNvCxnSpPr>
          <p:nvPr/>
        </p:nvCxnSpPr>
        <p:spPr bwMode="gray">
          <a:xfrm>
            <a:off x="7715158" y="33452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>
            <a:stCxn id="84" idx="3"/>
            <a:endCxn id="11" idx="1"/>
          </p:cNvCxnSpPr>
          <p:nvPr/>
        </p:nvCxnSpPr>
        <p:spPr bwMode="gray">
          <a:xfrm>
            <a:off x="7715158" y="45923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stCxn id="82" idx="3"/>
            <a:endCxn id="40" idx="1"/>
          </p:cNvCxnSpPr>
          <p:nvPr/>
        </p:nvCxnSpPr>
        <p:spPr bwMode="gray">
          <a:xfrm>
            <a:off x="7711590" y="5839401"/>
            <a:ext cx="482813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39" idx="3"/>
            <a:endCxn id="81" idx="1"/>
          </p:cNvCxnSpPr>
          <p:nvPr/>
        </p:nvCxnSpPr>
        <p:spPr bwMode="gray">
          <a:xfrm>
            <a:off x="3993925" y="5839401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stCxn id="10" idx="3"/>
            <a:endCxn id="80" idx="1"/>
          </p:cNvCxnSpPr>
          <p:nvPr/>
        </p:nvCxnSpPr>
        <p:spPr bwMode="gray">
          <a:xfrm>
            <a:off x="3993925" y="4592534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45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8016395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B25D9875-DBC4-498B-A97E-3E7E96C5B89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3429" y="1512001"/>
            <a:ext cx="5582364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3F4DF9DB-9CAE-4E8D-A80E-8D5C0B265E8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93429" y="403542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id="{EDA1FEFA-89D8-4F16-8BE0-C33E4AF0378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39793" y="403587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3618962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218238" y="15113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8238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5082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195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2736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390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box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platzhalt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200378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3" name="Textplatzhalt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203945" y="27584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5" name="Textplatzhalt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203945" y="15113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4" name="Textplatzhalt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203945" y="40055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4476843" y="1512000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9" name="Textplatzhalt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476843" y="2758867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0" name="Textplatzhalt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476843" y="4005734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1" name="Textplatzhalt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476843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5" name="Textplatzhalter 3"/>
          <p:cNvSpPr>
            <a:spLocks noGrp="1"/>
          </p:cNvSpPr>
          <p:nvPr>
            <p:ph type="body" sz="quarter" idx="34" hasCustomPrompt="1"/>
          </p:nvPr>
        </p:nvSpPr>
        <p:spPr>
          <a:xfrm>
            <a:off x="395794" y="1512000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395794" y="5252601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7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95794" y="4005734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8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395794" y="2758867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62" name="Textplatzhalter 3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96268" y="15113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2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996268" y="52526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3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9996268" y="40055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33" hasCustomPrompt="1"/>
          </p:nvPr>
        </p:nvSpPr>
        <p:spPr>
          <a:xfrm>
            <a:off x="9996268" y="27584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9" name="Bildplatzhalter 8"/>
          <p:cNvSpPr>
            <a:spLocks noGrp="1" noChangeAspect="1"/>
          </p:cNvSpPr>
          <p:nvPr userDrawn="1">
            <p:ph type="pic" sz="quarter" idx="11" hasCustomPrompt="1"/>
          </p:nvPr>
        </p:nvSpPr>
        <p:spPr bwMode="gray">
          <a:xfrm>
            <a:off x="8194404" y="15113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 noChangeAspect="1"/>
          </p:cNvSpPr>
          <p:nvPr userDrawn="1">
            <p:ph type="pic" sz="quarter" idx="17" hasCustomPrompt="1"/>
          </p:nvPr>
        </p:nvSpPr>
        <p:spPr bwMode="gray">
          <a:xfrm>
            <a:off x="8194404" y="40055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 noChangeAspect="1"/>
          </p:cNvSpPr>
          <p:nvPr userDrawn="1">
            <p:ph type="pic" sz="quarter" idx="18" hasCustomPrompt="1"/>
          </p:nvPr>
        </p:nvSpPr>
        <p:spPr bwMode="gray">
          <a:xfrm>
            <a:off x="8194404" y="27584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0" name="Bildplatzhalter 8"/>
          <p:cNvSpPr>
            <a:spLocks noGrp="1" noChangeAspect="1"/>
          </p:cNvSpPr>
          <p:nvPr userDrawn="1">
            <p:ph type="pic" sz="quarter" idx="29" hasCustomPrompt="1"/>
          </p:nvPr>
        </p:nvSpPr>
        <p:spPr bwMode="gray">
          <a:xfrm>
            <a:off x="8194404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Bildplatzhalter 8"/>
          <p:cNvSpPr>
            <a:spLocks noGrp="1" noChangeAspect="1"/>
          </p:cNvSpPr>
          <p:nvPr userDrawn="1">
            <p:ph type="pic" sz="quarter" idx="10" hasCustomPrompt="1"/>
          </p:nvPr>
        </p:nvSpPr>
        <p:spPr bwMode="gray">
          <a:xfrm>
            <a:off x="2302801" y="1512000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 noChangeAspect="1"/>
          </p:cNvSpPr>
          <p:nvPr userDrawn="1">
            <p:ph type="pic" sz="quarter" idx="12" hasCustomPrompt="1"/>
          </p:nvPr>
        </p:nvSpPr>
        <p:spPr bwMode="gray">
          <a:xfrm>
            <a:off x="2302801" y="4005734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 noChangeAspect="1"/>
          </p:cNvSpPr>
          <p:nvPr userDrawn="1">
            <p:ph type="pic" sz="quarter" idx="14" hasCustomPrompt="1"/>
          </p:nvPr>
        </p:nvSpPr>
        <p:spPr bwMode="gray">
          <a:xfrm>
            <a:off x="2302801" y="2758867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9" name="Bildplatzhalter 8"/>
          <p:cNvSpPr>
            <a:spLocks noGrp="1" noChangeAspect="1"/>
          </p:cNvSpPr>
          <p:nvPr userDrawn="1">
            <p:ph type="pic" sz="quarter" idx="28" hasCustomPrompt="1"/>
          </p:nvPr>
        </p:nvSpPr>
        <p:spPr bwMode="gray">
          <a:xfrm>
            <a:off x="2302801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cxnSp>
        <p:nvCxnSpPr>
          <p:cNvPr id="54" name="Gerade Verbindung 53"/>
          <p:cNvCxnSpPr>
            <a:stCxn id="7" idx="3"/>
            <a:endCxn id="4" idx="1"/>
          </p:cNvCxnSpPr>
          <p:nvPr/>
        </p:nvCxnSpPr>
        <p:spPr bwMode="gray">
          <a:xfrm>
            <a:off x="3993925" y="2098800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>
            <a:stCxn id="12" idx="3"/>
            <a:endCxn id="79" idx="1"/>
          </p:cNvCxnSpPr>
          <p:nvPr/>
        </p:nvCxnSpPr>
        <p:spPr bwMode="gray">
          <a:xfrm>
            <a:off x="3993925" y="3345667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>
            <a:stCxn id="9" idx="1"/>
            <a:endCxn id="85" idx="3"/>
          </p:cNvCxnSpPr>
          <p:nvPr/>
        </p:nvCxnSpPr>
        <p:spPr bwMode="gray">
          <a:xfrm flipH="1">
            <a:off x="7715158" y="20981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83" idx="3"/>
            <a:endCxn id="13" idx="1"/>
          </p:cNvCxnSpPr>
          <p:nvPr/>
        </p:nvCxnSpPr>
        <p:spPr bwMode="gray">
          <a:xfrm>
            <a:off x="7715158" y="33452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>
            <a:stCxn id="84" idx="3"/>
            <a:endCxn id="11" idx="1"/>
          </p:cNvCxnSpPr>
          <p:nvPr/>
        </p:nvCxnSpPr>
        <p:spPr bwMode="gray">
          <a:xfrm>
            <a:off x="7715158" y="45923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stCxn id="82" idx="3"/>
            <a:endCxn id="40" idx="1"/>
          </p:cNvCxnSpPr>
          <p:nvPr/>
        </p:nvCxnSpPr>
        <p:spPr bwMode="gray">
          <a:xfrm>
            <a:off x="7711590" y="5839401"/>
            <a:ext cx="482813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39" idx="3"/>
            <a:endCxn id="81" idx="1"/>
          </p:cNvCxnSpPr>
          <p:nvPr/>
        </p:nvCxnSpPr>
        <p:spPr bwMode="gray">
          <a:xfrm>
            <a:off x="3993925" y="5839401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stCxn id="10" idx="3"/>
            <a:endCxn id="80" idx="1"/>
          </p:cNvCxnSpPr>
          <p:nvPr/>
        </p:nvCxnSpPr>
        <p:spPr bwMode="gray">
          <a:xfrm>
            <a:off x="3993925" y="4592534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45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3385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3022762" y="2757600"/>
            <a:ext cx="6148800" cy="2421734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3" name="Textplatzhalter 3"/>
          <p:cNvSpPr>
            <a:spLocks noGrp="1" noChangeAspect="1"/>
          </p:cNvSpPr>
          <p:nvPr>
            <p:ph type="body" sz="quarter" idx="67" hasCustomPrompt="1"/>
          </p:nvPr>
        </p:nvSpPr>
        <p:spPr>
          <a:xfrm rot="9427937">
            <a:off x="2424429" y="5284428"/>
            <a:ext cx="1908943" cy="91569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1" name="Textplatzhalter 3"/>
          <p:cNvSpPr>
            <a:spLocks noGrp="1" noChangeAspect="1"/>
          </p:cNvSpPr>
          <p:nvPr>
            <p:ph type="body" sz="quarter" idx="56" hasCustomPrompt="1"/>
          </p:nvPr>
        </p:nvSpPr>
        <p:spPr>
          <a:xfrm rot="17090839">
            <a:off x="7960224" y="280891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2" name="Textplatzhalter 3"/>
          <p:cNvSpPr>
            <a:spLocks noGrp="1" noChangeAspect="1"/>
          </p:cNvSpPr>
          <p:nvPr>
            <p:ph type="body" sz="quarter" idx="57" hasCustomPrompt="1"/>
          </p:nvPr>
        </p:nvSpPr>
        <p:spPr>
          <a:xfrm rot="18468895">
            <a:off x="6087015" y="2581077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3" name="Textplatzhalter 3"/>
          <p:cNvSpPr>
            <a:spLocks noGrp="1" noChangeAspect="1"/>
          </p:cNvSpPr>
          <p:nvPr>
            <p:ph type="body" sz="quarter" idx="58" hasCustomPrompt="1"/>
          </p:nvPr>
        </p:nvSpPr>
        <p:spPr>
          <a:xfrm rot="11041244">
            <a:off x="2481761" y="3144224"/>
            <a:ext cx="2202979" cy="8024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888" h="109067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995888" y="109067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4" name="Textplatzhalter 3"/>
          <p:cNvSpPr>
            <a:spLocks noGrp="1" noChangeAspect="1"/>
          </p:cNvSpPr>
          <p:nvPr>
            <p:ph type="body" sz="quarter" idx="59" hasCustomPrompt="1"/>
          </p:nvPr>
        </p:nvSpPr>
        <p:spPr>
          <a:xfrm rot="10320000">
            <a:off x="2607142" y="4603313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5" name="Textplatzhalter 3"/>
          <p:cNvSpPr>
            <a:spLocks noGrp="1" noChangeAspect="1"/>
          </p:cNvSpPr>
          <p:nvPr>
            <p:ph type="body" sz="quarter" idx="60" hasCustomPrompt="1"/>
          </p:nvPr>
        </p:nvSpPr>
        <p:spPr>
          <a:xfrm rot="3540000">
            <a:off x="5858041" y="4897334"/>
            <a:ext cx="1909937" cy="91521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6" name="Textplatzhalter 3"/>
          <p:cNvSpPr>
            <a:spLocks noGrp="1" noChangeAspect="1"/>
          </p:cNvSpPr>
          <p:nvPr>
            <p:ph type="body" sz="quarter" idx="61" hasCustomPrompt="1"/>
          </p:nvPr>
        </p:nvSpPr>
        <p:spPr>
          <a:xfrm rot="12197832">
            <a:off x="2200101" y="2579450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7" name="Textplatzhalter 3"/>
          <p:cNvSpPr>
            <a:spLocks noGrp="1" noChangeAspect="1"/>
          </p:cNvSpPr>
          <p:nvPr>
            <p:ph type="body" sz="quarter" idx="62" hasCustomPrompt="1"/>
          </p:nvPr>
        </p:nvSpPr>
        <p:spPr>
          <a:xfrm rot="13889278">
            <a:off x="4705918" y="252069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8" name="Textplatzhalter 3"/>
          <p:cNvSpPr>
            <a:spLocks noGrp="1" noChangeAspect="1"/>
          </p:cNvSpPr>
          <p:nvPr>
            <p:ph type="body" sz="quarter" idx="63" hasCustomPrompt="1"/>
          </p:nvPr>
        </p:nvSpPr>
        <p:spPr>
          <a:xfrm rot="17090839" flipH="1" flipV="1">
            <a:off x="4824886" y="538223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9" name="Textplatzhalter 3"/>
          <p:cNvSpPr>
            <a:spLocks noGrp="1" noChangeAspect="1"/>
          </p:cNvSpPr>
          <p:nvPr>
            <p:ph type="body" sz="quarter" idx="64" hasCustomPrompt="1"/>
          </p:nvPr>
        </p:nvSpPr>
        <p:spPr>
          <a:xfrm rot="12243241" flipH="1" flipV="1">
            <a:off x="8582861" y="4580694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0" name="Textplatzhalter 3"/>
          <p:cNvSpPr>
            <a:spLocks noGrp="1" noChangeAspect="1"/>
          </p:cNvSpPr>
          <p:nvPr>
            <p:ph type="body" sz="quarter" idx="65" hasCustomPrompt="1"/>
          </p:nvPr>
        </p:nvSpPr>
        <p:spPr>
          <a:xfrm rot="10046435" flipH="1" flipV="1">
            <a:off x="8606062" y="3345727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2" name="Textplatzhalter 3"/>
          <p:cNvSpPr>
            <a:spLocks noGrp="1" noChangeAspect="1"/>
          </p:cNvSpPr>
          <p:nvPr>
            <p:ph type="body" sz="quarter" idx="66" hasCustomPrompt="1"/>
          </p:nvPr>
        </p:nvSpPr>
        <p:spPr>
          <a:xfrm rot="2851924">
            <a:off x="6694401" y="4854488"/>
            <a:ext cx="3267222" cy="7929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8" name="Textplatzhalter 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395794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109" name="Textplatzhalter 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422082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10" name="Textplatzhalter 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613165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75" name="Textplatzhalter 3"/>
          <p:cNvSpPr>
            <a:spLocks noGrp="1"/>
          </p:cNvSpPr>
          <p:nvPr userDrawn="1">
            <p:ph type="body" sz="quarter" idx="34" hasCustomPrompt="1"/>
          </p:nvPr>
        </p:nvSpPr>
        <p:spPr bwMode="gray">
          <a:xfrm>
            <a:off x="395794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6" name="Textplatzhalt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395794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7" name="Textplatzhalt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395794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3" name="Textplatzhalter 3"/>
          <p:cNvSpPr>
            <a:spLocks noGrp="1"/>
          </p:cNvSpPr>
          <p:nvPr userDrawn="1">
            <p:ph type="body" sz="quarter" idx="45" hasCustomPrompt="1"/>
          </p:nvPr>
        </p:nvSpPr>
        <p:spPr bwMode="gray">
          <a:xfrm>
            <a:off x="8042485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8" name="Textplatzhalter 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9240661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9" name="Textplatzhalter 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9240661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5" name="Textplatzhalt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13165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00" name="Textplatzhalter 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8042485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4" name="Textplatzhalt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422082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68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6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presetID="59" presetClass="entr"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platzhalt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395794" y="3851886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395794" y="3383769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395794" y="15113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8" name="Textplatzhalt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5794" y="19800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9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95794" y="291565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0" name="Textplatzhalt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95794" y="4320000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1" name="Textplatzhalt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5794" y="2447534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4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20602" y="1511300"/>
            <a:ext cx="7578000" cy="3204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4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8387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042487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19140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3501248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219141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4" hasCustomPrompt="1"/>
          </p:nvPr>
        </p:nvSpPr>
        <p:spPr>
          <a:xfrm>
            <a:off x="8042487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25886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4198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5" y="40442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5" y="35012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882" y="15113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882" y="40435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882" y="35005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882" y="60302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33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3022762" y="2757600"/>
            <a:ext cx="6148800" cy="2421734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3" name="Textplatzhalter 3"/>
          <p:cNvSpPr>
            <a:spLocks noGrp="1" noChangeAspect="1"/>
          </p:cNvSpPr>
          <p:nvPr>
            <p:ph type="body" sz="quarter" idx="67" hasCustomPrompt="1"/>
          </p:nvPr>
        </p:nvSpPr>
        <p:spPr>
          <a:xfrm rot="9427937">
            <a:off x="2424429" y="5284428"/>
            <a:ext cx="1908943" cy="91569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1" name="Textplatzhalter 3"/>
          <p:cNvSpPr>
            <a:spLocks noGrp="1" noChangeAspect="1"/>
          </p:cNvSpPr>
          <p:nvPr>
            <p:ph type="body" sz="quarter" idx="56" hasCustomPrompt="1"/>
          </p:nvPr>
        </p:nvSpPr>
        <p:spPr>
          <a:xfrm rot="17090839">
            <a:off x="7960224" y="280891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2" name="Textplatzhalter 3"/>
          <p:cNvSpPr>
            <a:spLocks noGrp="1" noChangeAspect="1"/>
          </p:cNvSpPr>
          <p:nvPr>
            <p:ph type="body" sz="quarter" idx="57" hasCustomPrompt="1"/>
          </p:nvPr>
        </p:nvSpPr>
        <p:spPr>
          <a:xfrm rot="18468895">
            <a:off x="6087015" y="2581077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3" name="Textplatzhalter 3"/>
          <p:cNvSpPr>
            <a:spLocks noGrp="1" noChangeAspect="1"/>
          </p:cNvSpPr>
          <p:nvPr>
            <p:ph type="body" sz="quarter" idx="58" hasCustomPrompt="1"/>
          </p:nvPr>
        </p:nvSpPr>
        <p:spPr>
          <a:xfrm rot="11041244">
            <a:off x="2481761" y="3144224"/>
            <a:ext cx="2202979" cy="8024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888" h="109067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995888" y="109067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4" name="Textplatzhalter 3"/>
          <p:cNvSpPr>
            <a:spLocks noGrp="1" noChangeAspect="1"/>
          </p:cNvSpPr>
          <p:nvPr>
            <p:ph type="body" sz="quarter" idx="59" hasCustomPrompt="1"/>
          </p:nvPr>
        </p:nvSpPr>
        <p:spPr>
          <a:xfrm rot="10320000">
            <a:off x="2607142" y="4603313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5" name="Textplatzhalter 3"/>
          <p:cNvSpPr>
            <a:spLocks noGrp="1" noChangeAspect="1"/>
          </p:cNvSpPr>
          <p:nvPr>
            <p:ph type="body" sz="quarter" idx="60" hasCustomPrompt="1"/>
          </p:nvPr>
        </p:nvSpPr>
        <p:spPr>
          <a:xfrm rot="3540000">
            <a:off x="5858041" y="4897334"/>
            <a:ext cx="1909937" cy="91521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6" name="Textplatzhalter 3"/>
          <p:cNvSpPr>
            <a:spLocks noGrp="1" noChangeAspect="1"/>
          </p:cNvSpPr>
          <p:nvPr>
            <p:ph type="body" sz="quarter" idx="61" hasCustomPrompt="1"/>
          </p:nvPr>
        </p:nvSpPr>
        <p:spPr>
          <a:xfrm rot="12197832">
            <a:off x="2200101" y="2579450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7" name="Textplatzhalter 3"/>
          <p:cNvSpPr>
            <a:spLocks noGrp="1" noChangeAspect="1"/>
          </p:cNvSpPr>
          <p:nvPr>
            <p:ph type="body" sz="quarter" idx="62" hasCustomPrompt="1"/>
          </p:nvPr>
        </p:nvSpPr>
        <p:spPr>
          <a:xfrm rot="13889278">
            <a:off x="4705918" y="252069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8" name="Textplatzhalter 3"/>
          <p:cNvSpPr>
            <a:spLocks noGrp="1" noChangeAspect="1"/>
          </p:cNvSpPr>
          <p:nvPr>
            <p:ph type="body" sz="quarter" idx="63" hasCustomPrompt="1"/>
          </p:nvPr>
        </p:nvSpPr>
        <p:spPr>
          <a:xfrm rot="17090839" flipH="1" flipV="1">
            <a:off x="4824886" y="538223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9" name="Textplatzhalter 3"/>
          <p:cNvSpPr>
            <a:spLocks noGrp="1" noChangeAspect="1"/>
          </p:cNvSpPr>
          <p:nvPr>
            <p:ph type="body" sz="quarter" idx="64" hasCustomPrompt="1"/>
          </p:nvPr>
        </p:nvSpPr>
        <p:spPr>
          <a:xfrm rot="12243241" flipH="1" flipV="1">
            <a:off x="8582861" y="4580694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0" name="Textplatzhalter 3"/>
          <p:cNvSpPr>
            <a:spLocks noGrp="1" noChangeAspect="1"/>
          </p:cNvSpPr>
          <p:nvPr>
            <p:ph type="body" sz="quarter" idx="65" hasCustomPrompt="1"/>
          </p:nvPr>
        </p:nvSpPr>
        <p:spPr>
          <a:xfrm rot="10046435" flipH="1" flipV="1">
            <a:off x="8606062" y="3345727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2" name="Textplatzhalter 3"/>
          <p:cNvSpPr>
            <a:spLocks noGrp="1" noChangeAspect="1"/>
          </p:cNvSpPr>
          <p:nvPr>
            <p:ph type="body" sz="quarter" idx="66" hasCustomPrompt="1"/>
          </p:nvPr>
        </p:nvSpPr>
        <p:spPr>
          <a:xfrm rot="2851924">
            <a:off x="6694401" y="4854488"/>
            <a:ext cx="3267222" cy="7929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8" name="Textplatzhalter 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395794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109" name="Textplatzhalter 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422082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10" name="Textplatzhalter 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613165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75" name="Textplatzhalter 3"/>
          <p:cNvSpPr>
            <a:spLocks noGrp="1"/>
          </p:cNvSpPr>
          <p:nvPr userDrawn="1">
            <p:ph type="body" sz="quarter" idx="34" hasCustomPrompt="1"/>
          </p:nvPr>
        </p:nvSpPr>
        <p:spPr bwMode="gray">
          <a:xfrm>
            <a:off x="395794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6" name="Textplatzhalt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395794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7" name="Textplatzhalt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395794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3" name="Textplatzhalter 3"/>
          <p:cNvSpPr>
            <a:spLocks noGrp="1"/>
          </p:cNvSpPr>
          <p:nvPr userDrawn="1">
            <p:ph type="body" sz="quarter" idx="45" hasCustomPrompt="1"/>
          </p:nvPr>
        </p:nvSpPr>
        <p:spPr bwMode="gray">
          <a:xfrm>
            <a:off x="8042485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8" name="Textplatzhalter 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9240661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9" name="Textplatzhalter 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9240661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5" name="Textplatzhalt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13165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00" name="Textplatzhalter 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8042485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4" name="Textplatzhalt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422082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6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Sprinter Insights | Reisemobil Händler Training 05/2018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2962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4" y="35012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65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65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655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657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26372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6372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3263725" y="3500548"/>
            <a:ext cx="2795744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263726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8999588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0" name="Bildplatzhalter 8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8999588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8999588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8999588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9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183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5" name="Bildplatzhalter 8"/>
          <p:cNvSpPr>
            <a:spLocks noGrp="1"/>
          </p:cNvSpPr>
          <p:nvPr userDrawn="1">
            <p:ph type="pic" sz="quarter" idx="23" hasCustomPrompt="1"/>
          </p:nvPr>
        </p:nvSpPr>
        <p:spPr bwMode="gray">
          <a:xfrm>
            <a:off x="4220203" y="2503829"/>
            <a:ext cx="3754800" cy="1910916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7" y="3495678"/>
            <a:ext cx="3752845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6130691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4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13511231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6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3" y="1511768"/>
            <a:ext cx="37548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24420853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with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526573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395795" y="1786681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72" hasCustomPrompt="1"/>
          </p:nvPr>
        </p:nvSpPr>
        <p:spPr bwMode="gray">
          <a:xfrm>
            <a:off x="395795" y="462604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2" name="Textplatzhalter 3"/>
          <p:cNvSpPr>
            <a:spLocks noGrp="1"/>
          </p:cNvSpPr>
          <p:nvPr>
            <p:ph type="body" sz="quarter" idx="75" hasCustomPrompt="1"/>
          </p:nvPr>
        </p:nvSpPr>
        <p:spPr bwMode="gray">
          <a:xfrm>
            <a:off x="395795" y="3206363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95795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526573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5" name="Textplatzhalter 3"/>
          <p:cNvSpPr>
            <a:spLocks noGrp="1"/>
          </p:cNvSpPr>
          <p:nvPr>
            <p:ph type="body" sz="quarter" idx="68" hasCustomPrompt="1"/>
          </p:nvPr>
        </p:nvSpPr>
        <p:spPr bwMode="gray">
          <a:xfrm>
            <a:off x="395795" y="6045725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8846408" y="178616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74" hasCustomPrompt="1"/>
          </p:nvPr>
        </p:nvSpPr>
        <p:spPr bwMode="gray">
          <a:xfrm>
            <a:off x="8846408" y="462449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8846408" y="320532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6" name="Textplatzhalter 3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8846408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7" name="Textplatzhalter 3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8846408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8" name="Textplatzhalter 3"/>
          <p:cNvSpPr>
            <a:spLocks noGrp="1"/>
          </p:cNvSpPr>
          <p:nvPr>
            <p:ph type="body" sz="quarter" idx="7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44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5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4183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24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Abstand Horizontal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28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Abstand Vertikal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45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2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4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-1" y="4619701"/>
            <a:ext cx="6062400" cy="2239123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-824"/>
            <a:ext cx="2993642" cy="6858824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6131982" y="1155600"/>
            <a:ext cx="2994158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 userDrawn="1">
            <p:ph type="pic" sz="quarter" idx="15" hasCustomPrompt="1"/>
          </p:nvPr>
        </p:nvSpPr>
        <p:spPr bwMode="gray">
          <a:xfrm>
            <a:off x="6131982" y="4619700"/>
            <a:ext cx="29939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550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endParaRPr lang="en-US" dirty="0"/>
          </a:p>
        </p:txBody>
      </p:sp>
      <p:sp>
        <p:nvSpPr>
          <p:cNvPr id="62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95082" y="1512001"/>
            <a:ext cx="5508000" cy="29493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3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3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99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08728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1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2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56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2310301"/>
            <a:ext cx="6062400" cy="4547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0" y="0"/>
            <a:ext cx="60624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1"/>
            <a:ext cx="2993642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577440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1982" y="2309400"/>
            <a:ext cx="2994158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1982" y="0"/>
            <a:ext cx="2994158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1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0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7256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2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3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6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-1"/>
            <a:ext cx="6062400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0"/>
            <a:ext cx="2993642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2757" y="5774400"/>
            <a:ext cx="2993383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2757" y="2309400"/>
            <a:ext cx="2993383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2756" y="0"/>
            <a:ext cx="29952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5" name="Bildplatzhalter 8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198361" y="1155600"/>
            <a:ext cx="2993640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6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9198361" y="4619700"/>
            <a:ext cx="299364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108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1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13399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540000"/>
          </a:xfrm>
        </p:spPr>
        <p:txBody>
          <a:bodyPr/>
          <a:lstStyle>
            <a:lvl1pPr>
              <a:defRPr sz="2999" baseline="0"/>
            </a:lvl1pPr>
          </a:lstStyle>
          <a:p>
            <a:r>
              <a:rPr lang="en-US" noProof="0" dirty="0"/>
              <a:t>Optional headline on one line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</a:p>
        </p:txBody>
      </p:sp>
      <p:grpSp>
        <p:nvGrpSpPr>
          <p:cNvPr id="45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6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6792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82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</a:t>
            </a:r>
            <a:r>
              <a:rPr lang="en-US" noProof="0" dirty="0" err="1"/>
              <a:t>zweizeilig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151202"/>
            <a:ext cx="5508000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noProof="0" dirty="0" err="1"/>
              <a:t>Optionale</a:t>
            </a:r>
            <a:r>
              <a:rPr lang="en-US" noProof="0" dirty="0"/>
              <a:t> </a:t>
            </a:r>
            <a:r>
              <a:rPr lang="en-US" noProof="0" dirty="0" err="1"/>
              <a:t>Kapitelüberschrift</a:t>
            </a:r>
            <a:endParaRPr lang="en-US" noProof="0" dirty="0"/>
          </a:p>
        </p:txBody>
      </p:sp>
      <p:sp>
        <p:nvSpPr>
          <p:cNvPr id="13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288" y="1511301"/>
            <a:ext cx="11406187" cy="4914900"/>
          </a:xfrm>
          <a:ln w="19050">
            <a:solidFill>
              <a:schemeClr val="tx2"/>
            </a:solidFill>
          </a:ln>
        </p:spPr>
        <p:txBody>
          <a:bodyPr lIns="72000" tIns="72000" rIns="72000" bIns="72000"/>
          <a:lstStyle>
            <a:lvl1pPr>
              <a:defRPr/>
            </a:lvl1pPr>
          </a:lstStyle>
          <a:p>
            <a:pPr lvl="0"/>
            <a:r>
              <a:rPr lang="en-US" noProof="0" dirty="0" err="1"/>
              <a:t>Inhalt</a:t>
            </a:r>
            <a:r>
              <a:rPr lang="en-US" noProof="0" dirty="0"/>
              <a:t> oder Text in </a:t>
            </a:r>
            <a:r>
              <a:rPr lang="en-US" noProof="0" dirty="0" err="1"/>
              <a:t>CorpoS</a:t>
            </a:r>
            <a:r>
              <a:rPr lang="en-US" noProof="0" dirty="0"/>
              <a:t> (</a:t>
            </a:r>
            <a:r>
              <a:rPr lang="en-US" noProof="0" dirty="0" err="1"/>
              <a:t>Textkörper</a:t>
            </a:r>
            <a:r>
              <a:rPr lang="en-US" noProof="0" dirty="0"/>
              <a:t>) in 20 pt. </a:t>
            </a:r>
            <a:r>
              <a:rPr lang="en-US" noProof="0" dirty="0" err="1"/>
              <a:t>einfügen</a:t>
            </a:r>
            <a:r>
              <a:rPr lang="en-US" noProof="0" dirty="0"/>
              <a:t> // für </a:t>
            </a:r>
            <a:r>
              <a:rPr lang="en-US" noProof="0" dirty="0" err="1"/>
              <a:t>Aufzählungen</a:t>
            </a:r>
            <a:r>
              <a:rPr lang="en-US" noProof="0" dirty="0"/>
              <a:t>: Start // Absatz //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6400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srgbClr val="000000"/>
                </a:solidFill>
              </a:rPr>
              <a:t>Sprinter Insights | Reisemobil Händler Training 05/2018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platzhalter 3"/>
          <p:cNvSpPr txBox="1">
            <a:spLocks/>
          </p:cNvSpPr>
          <p:nvPr userDrawn="1"/>
        </p:nvSpPr>
        <p:spPr>
          <a:xfrm>
            <a:off x="9925366" y="0"/>
            <a:ext cx="1872000" cy="30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/>
          <a:lstStyle>
            <a:lvl1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FF"/>
                </a:solidFill>
              </a:rPr>
              <a:t>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22728025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white"/>
                </a:solidFill>
              </a:rPr>
              <a:t>Sprinter Insights | Reisemobil Händler Training 05/2018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5386-3133-40A1-AB41-18876F2CF973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44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platzhalt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395794" y="3851886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395794" y="3383769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395794" y="15113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8" name="Textplatzhalt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5794" y="19800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9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95794" y="291565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0" name="Textplatzhalt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95794" y="4320000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1" name="Textplatzhalt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5794" y="2447534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4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20602" y="1511300"/>
            <a:ext cx="7578000" cy="3204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4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866436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606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657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207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50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079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rgbClr val="FFD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992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L only">
    <p:bg>
      <p:bgPr>
        <a:solidFill>
          <a:srgbClr val="2E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E7183-E127-4966-B4FA-CAEFF9C0A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123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747" cy="6857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95081" y="3848402"/>
            <a:ext cx="8928000" cy="1044000"/>
          </a:xfrm>
        </p:spPr>
        <p:txBody>
          <a:bodyPr/>
          <a:lstStyle>
            <a:lvl1pPr>
              <a:lnSpc>
                <a:spcPts val="3997"/>
              </a:lnSpc>
              <a:defRPr sz="2999"/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95794" y="4932000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2" y="313201"/>
            <a:ext cx="12192000" cy="3405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Folie Wechsel/Zurücksetzen/Textebenen"/>
          <p:cNvSpPr txBox="1"/>
          <p:nvPr userDrawn="1"/>
        </p:nvSpPr>
        <p:spPr>
          <a:xfrm rot="10800000" flipH="1" flipV="1">
            <a:off x="-2086913" y="1547999"/>
            <a:ext cx="1978969" cy="19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999" dirty="0">
              <a:solidFill>
                <a:srgbClr val="444444"/>
              </a:solidFill>
            </a:endParaRP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via menu bar: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913814">
              <a:defRPr/>
            </a:pPr>
            <a:endParaRPr lang="en-US" sz="999" dirty="0">
              <a:solidFill>
                <a:srgbClr val="444444"/>
              </a:solidFill>
            </a:endParaRP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Change the text level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4" name="Design wechsel"/>
          <p:cNvSpPr txBox="1"/>
          <p:nvPr userDrawn="1"/>
        </p:nvSpPr>
        <p:spPr>
          <a:xfrm rot="10800000" flipH="1" flipV="1">
            <a:off x="-2086913" y="403199"/>
            <a:ext cx="1978969" cy="90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(Right click: </a:t>
            </a:r>
            <a:r>
              <a:rPr lang="en-US" sz="999" i="1" dirty="0">
                <a:solidFill>
                  <a:srgbClr val="444444"/>
                </a:solidFill>
              </a:rPr>
              <a:t>Apply to All Slides </a:t>
            </a:r>
            <a:r>
              <a:rPr lang="en-US" sz="999" dirty="0">
                <a:solidFill>
                  <a:srgbClr val="444444"/>
                </a:solidFill>
              </a:rPr>
              <a:t>or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i="1" dirty="0">
                <a:solidFill>
                  <a:srgbClr val="444444"/>
                </a:solidFill>
              </a:rPr>
              <a:t>Apply to Selected Slide</a:t>
            </a:r>
            <a:r>
              <a:rPr lang="en-US" sz="999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15" name="Listenebene erhöh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istenebene verringer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// Listenebene erhöhen"/>
          <p:cNvSpPr txBox="1"/>
          <p:nvPr userDrawn="1"/>
        </p:nvSpPr>
        <p:spPr>
          <a:xfrm>
            <a:off x="-1547194" y="3563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Increase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8" name="Text // Listenebene verringern"/>
          <p:cNvSpPr txBox="1"/>
          <p:nvPr userDrawn="1"/>
        </p:nvSpPr>
        <p:spPr>
          <a:xfrm>
            <a:off x="-1547194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9" name="Hilfslinien"/>
          <p:cNvSpPr txBox="1"/>
          <p:nvPr userDrawn="1"/>
        </p:nvSpPr>
        <p:spPr>
          <a:xfrm rot="10800000" flipH="1" flipV="1">
            <a:off x="432550" y="-468001"/>
            <a:ext cx="328842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0" name="Hilfslinien"/>
          <p:cNvSpPr txBox="1"/>
          <p:nvPr userDrawn="1"/>
        </p:nvSpPr>
        <p:spPr>
          <a:xfrm rot="10800000" flipH="1" flipV="1">
            <a:off x="7103588" y="-468000"/>
            <a:ext cx="467808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sp>
        <p:nvSpPr>
          <p:cNvPr id="21" name="Fußzeile"/>
          <p:cNvSpPr txBox="1"/>
          <p:nvPr userDrawn="1"/>
        </p:nvSpPr>
        <p:spPr>
          <a:xfrm rot="10800000" flipH="1" flipV="1">
            <a:off x="432549" y="6965999"/>
            <a:ext cx="1098790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Adjust footer (per slide or for several/all slides) via menu bar: Insert // Text // Header &amp; Footer</a:t>
            </a: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-1331307" y="-430988"/>
            <a:ext cx="1223363" cy="745124"/>
            <a:chOff x="-1331307" y="-430988"/>
            <a:chExt cx="1223363" cy="745124"/>
          </a:xfrm>
        </p:grpSpPr>
        <p:pic>
          <p:nvPicPr>
            <p:cNvPr id="24" name="Entwurfsvorlag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4AC1330A-4EEE-44AE-BC7B-D46A9B761D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765081"/>
            <a:ext cx="2664296" cy="25018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53B973-3310-4BB2-B37C-611DA94DA4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37" y="5824928"/>
            <a:ext cx="1632899" cy="6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8906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1511300"/>
            <a:ext cx="11404800" cy="4140000"/>
          </a:xfrm>
        </p:spPr>
        <p:txBody>
          <a:bodyPr numCol="2" spcCol="244765"/>
          <a:lstStyle>
            <a:lvl1pPr marL="431723" indent="-431723">
              <a:buFont typeface="+mj-lt"/>
              <a:buAutoNum type="arabicPeriod"/>
              <a:defRPr baseline="0"/>
            </a:lvl1pPr>
            <a:lvl2pPr marL="863446" indent="-431723">
              <a:buFont typeface="+mj-lt"/>
              <a:buAutoNum type="alphaLcPeriod"/>
              <a:defRPr/>
            </a:lvl2pPr>
            <a:lvl3pPr marL="863446" indent="-431723">
              <a:buFont typeface="+mj-lt"/>
              <a:buAutoNum type="alphaLcPeriod"/>
              <a:defRPr sz="1999"/>
            </a:lvl3pPr>
            <a:lvl4pPr marL="863446" indent="-431723">
              <a:buFont typeface="+mj-lt"/>
              <a:buAutoNum type="alphaLcPeriod"/>
              <a:defRPr sz="1999"/>
            </a:lvl4pPr>
            <a:lvl5pPr marL="863446" indent="-431723">
              <a:buFont typeface="+mj-lt"/>
              <a:buAutoNum type="alphaLcPeriod"/>
              <a:defRPr sz="1999"/>
            </a:lvl5pPr>
            <a:lvl6pPr marL="863446" indent="-431723">
              <a:buFont typeface="+mj-lt"/>
              <a:buAutoNum type="alphaLcPeriod"/>
              <a:defRPr sz="1999"/>
            </a:lvl6pPr>
            <a:lvl7pPr marL="863446" indent="-431723">
              <a:buFont typeface="+mj-lt"/>
              <a:buAutoNum type="alphaLcPeriod"/>
              <a:defRPr sz="1999"/>
            </a:lvl7pPr>
            <a:lvl8pPr marL="863446" indent="-431723">
              <a:buFont typeface="+mj-lt"/>
              <a:buAutoNum type="alphaLcPeriod"/>
              <a:defRPr sz="1999"/>
            </a:lvl8pPr>
            <a:lvl9pPr marL="863446" indent="-431723">
              <a:buFont typeface="+mj-lt"/>
              <a:buAutoNum type="alphaLcPeriod"/>
              <a:defRPr sz="1999"/>
            </a:lvl9pPr>
          </a:lstStyle>
          <a:p>
            <a:pPr lvl="0"/>
            <a:r>
              <a:rPr lang="en-US" noProof="0" dirty="0"/>
              <a:t>Insert agenda point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sub-item: Home // Paragraph// Increase/Decrease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25344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837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 im weißen Satzsp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de-DE" noProof="0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395288" y="1511301"/>
            <a:ext cx="11406187" cy="4914900"/>
          </a:xfrm>
          <a:solidFill>
            <a:srgbClr val="FFFFFF"/>
          </a:solidFill>
        </p:spPr>
        <p:txBody>
          <a:bodyPr lIns="72000" tIns="72000" rIns="72000" bIns="7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58841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ellenplatzhalter 2"/>
          <p:cNvSpPr>
            <a:spLocks noGrp="1"/>
          </p:cNvSpPr>
          <p:nvPr>
            <p:ph type="tbl" sz="quarter" idx="20" hasCustomPrompt="1"/>
          </p:nvPr>
        </p:nvSpPr>
        <p:spPr>
          <a:xfrm>
            <a:off x="395287" y="2484000"/>
            <a:ext cx="11406189" cy="2700000"/>
          </a:xfrm>
        </p:spPr>
        <p:txBody>
          <a:bodyPr/>
          <a:lstStyle>
            <a:lvl1pPr algn="ctr">
              <a:spcAft>
                <a:spcPts val="0"/>
              </a:spcAft>
              <a:defRPr/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Insert table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5286" y="1512001"/>
            <a:ext cx="11405514" cy="720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  <a:lvl6pPr marL="0" indent="0">
              <a:spcAft>
                <a:spcPts val="0"/>
              </a:spcAft>
              <a:buNone/>
              <a:defRPr sz="2000" b="1"/>
            </a:lvl6pPr>
            <a:lvl7pPr marL="0" indent="0">
              <a:spcAft>
                <a:spcPts val="0"/>
              </a:spcAft>
              <a:buNone/>
              <a:defRPr sz="2000" b="1"/>
            </a:lvl7pPr>
            <a:lvl8pPr marL="0" indent="0">
              <a:spcAft>
                <a:spcPts val="0"/>
              </a:spcAft>
              <a:buNone/>
              <a:defRPr sz="2000" b="1"/>
            </a:lvl8pPr>
            <a:lvl9pPr marL="0" indent="0"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en-US" dirty="0"/>
              <a:t>Table headline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/>
              <a:t>Body</a:t>
            </a:r>
            <a:r>
              <a:rPr lang="en-US" dirty="0"/>
              <a:t>) in 20 pt. bold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328001"/>
            <a:ext cx="11405511" cy="10982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 baseline="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Table description 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055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042487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19140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3501248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219141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4" hasCustomPrompt="1"/>
          </p:nvPr>
        </p:nvSpPr>
        <p:spPr>
          <a:xfrm>
            <a:off x="8042487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Sprinter Insights | Reisemobil Händler Training 05/2018</a:t>
            </a:r>
            <a:endParaRPr lang="en-US" noProof="0" dirty="0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63538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904000"/>
            <a:ext cx="11405511" cy="5220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Description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0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0"/>
            <a:ext cx="114048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836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4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1"/>
            <a:ext cx="5616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Inhaltsplatzhalter 6"/>
          <p:cNvSpPr>
            <a:spLocks noGrp="1"/>
          </p:cNvSpPr>
          <p:nvPr>
            <p:ph sz="quarter" idx="20" hasCustomPrompt="1"/>
          </p:nvPr>
        </p:nvSpPr>
        <p:spPr>
          <a:xfrm>
            <a:off x="6218236" y="1511301"/>
            <a:ext cx="5580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481554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1"/>
            <a:ext cx="5580000" cy="49142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65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B25D9875-DBC4-498B-A97E-3E7E96C5B89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3429" y="1512001"/>
            <a:ext cx="5582364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3F4DF9DB-9CAE-4E8D-A80E-8D5C0B265E8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93429" y="403542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id="{EDA1FEFA-89D8-4F16-8BE0-C33E4AF0378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39793" y="403587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364759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218238" y="15113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8238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5082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7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117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99253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9905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box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platzhalt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200378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3" name="Textplatzhalt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203945" y="27584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5" name="Textplatzhalt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203945" y="15113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4" name="Textplatzhalt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203945" y="40055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4476843" y="1512000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9" name="Textplatzhalt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476843" y="2758867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0" name="Textplatzhalt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476843" y="4005734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1" name="Textplatzhalt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476843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5" name="Textplatzhalter 3"/>
          <p:cNvSpPr>
            <a:spLocks noGrp="1"/>
          </p:cNvSpPr>
          <p:nvPr>
            <p:ph type="body" sz="quarter" idx="34" hasCustomPrompt="1"/>
          </p:nvPr>
        </p:nvSpPr>
        <p:spPr>
          <a:xfrm>
            <a:off x="395794" y="1512000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395794" y="5252601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7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95794" y="4005734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8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395794" y="2758867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62" name="Textplatzhalter 3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96268" y="15113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2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996268" y="52526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3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9996268" y="40055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33" hasCustomPrompt="1"/>
          </p:nvPr>
        </p:nvSpPr>
        <p:spPr>
          <a:xfrm>
            <a:off x="9996268" y="27584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9" name="Bildplatzhalter 8"/>
          <p:cNvSpPr>
            <a:spLocks noGrp="1" noChangeAspect="1"/>
          </p:cNvSpPr>
          <p:nvPr userDrawn="1">
            <p:ph type="pic" sz="quarter" idx="11" hasCustomPrompt="1"/>
          </p:nvPr>
        </p:nvSpPr>
        <p:spPr bwMode="gray">
          <a:xfrm>
            <a:off x="8194404" y="15113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 noChangeAspect="1"/>
          </p:cNvSpPr>
          <p:nvPr userDrawn="1">
            <p:ph type="pic" sz="quarter" idx="17" hasCustomPrompt="1"/>
          </p:nvPr>
        </p:nvSpPr>
        <p:spPr bwMode="gray">
          <a:xfrm>
            <a:off x="8194404" y="40055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 noChangeAspect="1"/>
          </p:cNvSpPr>
          <p:nvPr userDrawn="1">
            <p:ph type="pic" sz="quarter" idx="18" hasCustomPrompt="1"/>
          </p:nvPr>
        </p:nvSpPr>
        <p:spPr bwMode="gray">
          <a:xfrm>
            <a:off x="8194404" y="27584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0" name="Bildplatzhalter 8"/>
          <p:cNvSpPr>
            <a:spLocks noGrp="1" noChangeAspect="1"/>
          </p:cNvSpPr>
          <p:nvPr userDrawn="1">
            <p:ph type="pic" sz="quarter" idx="29" hasCustomPrompt="1"/>
          </p:nvPr>
        </p:nvSpPr>
        <p:spPr bwMode="gray">
          <a:xfrm>
            <a:off x="8194404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Bildplatzhalter 8"/>
          <p:cNvSpPr>
            <a:spLocks noGrp="1" noChangeAspect="1"/>
          </p:cNvSpPr>
          <p:nvPr userDrawn="1">
            <p:ph type="pic" sz="quarter" idx="10" hasCustomPrompt="1"/>
          </p:nvPr>
        </p:nvSpPr>
        <p:spPr bwMode="gray">
          <a:xfrm>
            <a:off x="2302801" y="1512000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 noChangeAspect="1"/>
          </p:cNvSpPr>
          <p:nvPr userDrawn="1">
            <p:ph type="pic" sz="quarter" idx="12" hasCustomPrompt="1"/>
          </p:nvPr>
        </p:nvSpPr>
        <p:spPr bwMode="gray">
          <a:xfrm>
            <a:off x="2302801" y="4005734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 noChangeAspect="1"/>
          </p:cNvSpPr>
          <p:nvPr userDrawn="1">
            <p:ph type="pic" sz="quarter" idx="14" hasCustomPrompt="1"/>
          </p:nvPr>
        </p:nvSpPr>
        <p:spPr bwMode="gray">
          <a:xfrm>
            <a:off x="2302801" y="2758867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9" name="Bildplatzhalter 8"/>
          <p:cNvSpPr>
            <a:spLocks noGrp="1" noChangeAspect="1"/>
          </p:cNvSpPr>
          <p:nvPr userDrawn="1">
            <p:ph type="pic" sz="quarter" idx="28" hasCustomPrompt="1"/>
          </p:nvPr>
        </p:nvSpPr>
        <p:spPr bwMode="gray">
          <a:xfrm>
            <a:off x="2302801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cxnSp>
        <p:nvCxnSpPr>
          <p:cNvPr id="54" name="Gerade Verbindung 53"/>
          <p:cNvCxnSpPr>
            <a:stCxn id="7" idx="3"/>
            <a:endCxn id="4" idx="1"/>
          </p:cNvCxnSpPr>
          <p:nvPr/>
        </p:nvCxnSpPr>
        <p:spPr bwMode="gray">
          <a:xfrm>
            <a:off x="3993925" y="2098800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>
            <a:stCxn id="12" idx="3"/>
            <a:endCxn id="79" idx="1"/>
          </p:cNvCxnSpPr>
          <p:nvPr/>
        </p:nvCxnSpPr>
        <p:spPr bwMode="gray">
          <a:xfrm>
            <a:off x="3993925" y="3345667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>
            <a:stCxn id="9" idx="1"/>
            <a:endCxn id="85" idx="3"/>
          </p:cNvCxnSpPr>
          <p:nvPr/>
        </p:nvCxnSpPr>
        <p:spPr bwMode="gray">
          <a:xfrm flipH="1">
            <a:off x="7715158" y="20981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83" idx="3"/>
            <a:endCxn id="13" idx="1"/>
          </p:cNvCxnSpPr>
          <p:nvPr/>
        </p:nvCxnSpPr>
        <p:spPr bwMode="gray">
          <a:xfrm>
            <a:off x="7715158" y="33452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>
            <a:stCxn id="84" idx="3"/>
            <a:endCxn id="11" idx="1"/>
          </p:cNvCxnSpPr>
          <p:nvPr/>
        </p:nvCxnSpPr>
        <p:spPr bwMode="gray">
          <a:xfrm>
            <a:off x="7715158" y="45923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stCxn id="82" idx="3"/>
            <a:endCxn id="40" idx="1"/>
          </p:cNvCxnSpPr>
          <p:nvPr/>
        </p:nvCxnSpPr>
        <p:spPr bwMode="gray">
          <a:xfrm>
            <a:off x="7711590" y="5839401"/>
            <a:ext cx="482813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39" idx="3"/>
            <a:endCxn id="81" idx="1"/>
          </p:cNvCxnSpPr>
          <p:nvPr/>
        </p:nvCxnSpPr>
        <p:spPr bwMode="gray">
          <a:xfrm>
            <a:off x="3993925" y="5839401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stCxn id="10" idx="3"/>
            <a:endCxn id="80" idx="1"/>
          </p:cNvCxnSpPr>
          <p:nvPr/>
        </p:nvCxnSpPr>
        <p:spPr bwMode="gray">
          <a:xfrm>
            <a:off x="3993925" y="4592534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45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5995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3022762" y="2757600"/>
            <a:ext cx="6148800" cy="2421734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3" name="Textplatzhalter 3"/>
          <p:cNvSpPr>
            <a:spLocks noGrp="1" noChangeAspect="1"/>
          </p:cNvSpPr>
          <p:nvPr>
            <p:ph type="body" sz="quarter" idx="67" hasCustomPrompt="1"/>
          </p:nvPr>
        </p:nvSpPr>
        <p:spPr>
          <a:xfrm rot="9427937">
            <a:off x="2424429" y="5284428"/>
            <a:ext cx="1908943" cy="91569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1" name="Textplatzhalter 3"/>
          <p:cNvSpPr>
            <a:spLocks noGrp="1" noChangeAspect="1"/>
          </p:cNvSpPr>
          <p:nvPr>
            <p:ph type="body" sz="quarter" idx="56" hasCustomPrompt="1"/>
          </p:nvPr>
        </p:nvSpPr>
        <p:spPr>
          <a:xfrm rot="17090839">
            <a:off x="7960224" y="280891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2" name="Textplatzhalter 3"/>
          <p:cNvSpPr>
            <a:spLocks noGrp="1" noChangeAspect="1"/>
          </p:cNvSpPr>
          <p:nvPr>
            <p:ph type="body" sz="quarter" idx="57" hasCustomPrompt="1"/>
          </p:nvPr>
        </p:nvSpPr>
        <p:spPr>
          <a:xfrm rot="18468895">
            <a:off x="6087015" y="2581077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3" name="Textplatzhalter 3"/>
          <p:cNvSpPr>
            <a:spLocks noGrp="1" noChangeAspect="1"/>
          </p:cNvSpPr>
          <p:nvPr>
            <p:ph type="body" sz="quarter" idx="58" hasCustomPrompt="1"/>
          </p:nvPr>
        </p:nvSpPr>
        <p:spPr>
          <a:xfrm rot="11041244">
            <a:off x="2481761" y="3144224"/>
            <a:ext cx="2202979" cy="8024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888" h="109067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995888" y="109067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4" name="Textplatzhalter 3"/>
          <p:cNvSpPr>
            <a:spLocks noGrp="1" noChangeAspect="1"/>
          </p:cNvSpPr>
          <p:nvPr>
            <p:ph type="body" sz="quarter" idx="59" hasCustomPrompt="1"/>
          </p:nvPr>
        </p:nvSpPr>
        <p:spPr>
          <a:xfrm rot="10320000">
            <a:off x="2607142" y="4603313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5" name="Textplatzhalter 3"/>
          <p:cNvSpPr>
            <a:spLocks noGrp="1" noChangeAspect="1"/>
          </p:cNvSpPr>
          <p:nvPr>
            <p:ph type="body" sz="quarter" idx="60" hasCustomPrompt="1"/>
          </p:nvPr>
        </p:nvSpPr>
        <p:spPr>
          <a:xfrm rot="3540000">
            <a:off x="5858041" y="4897334"/>
            <a:ext cx="1909937" cy="91521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6" name="Textplatzhalter 3"/>
          <p:cNvSpPr>
            <a:spLocks noGrp="1" noChangeAspect="1"/>
          </p:cNvSpPr>
          <p:nvPr>
            <p:ph type="body" sz="quarter" idx="61" hasCustomPrompt="1"/>
          </p:nvPr>
        </p:nvSpPr>
        <p:spPr>
          <a:xfrm rot="12197832">
            <a:off x="2200101" y="2579450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7" name="Textplatzhalter 3"/>
          <p:cNvSpPr>
            <a:spLocks noGrp="1" noChangeAspect="1"/>
          </p:cNvSpPr>
          <p:nvPr>
            <p:ph type="body" sz="quarter" idx="62" hasCustomPrompt="1"/>
          </p:nvPr>
        </p:nvSpPr>
        <p:spPr>
          <a:xfrm rot="13889278">
            <a:off x="4705918" y="252069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8" name="Textplatzhalter 3"/>
          <p:cNvSpPr>
            <a:spLocks noGrp="1" noChangeAspect="1"/>
          </p:cNvSpPr>
          <p:nvPr>
            <p:ph type="body" sz="quarter" idx="63" hasCustomPrompt="1"/>
          </p:nvPr>
        </p:nvSpPr>
        <p:spPr>
          <a:xfrm rot="17090839" flipH="1" flipV="1">
            <a:off x="4824886" y="538223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9" name="Textplatzhalter 3"/>
          <p:cNvSpPr>
            <a:spLocks noGrp="1" noChangeAspect="1"/>
          </p:cNvSpPr>
          <p:nvPr>
            <p:ph type="body" sz="quarter" idx="64" hasCustomPrompt="1"/>
          </p:nvPr>
        </p:nvSpPr>
        <p:spPr>
          <a:xfrm rot="12243241" flipH="1" flipV="1">
            <a:off x="8582861" y="4580694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0" name="Textplatzhalter 3"/>
          <p:cNvSpPr>
            <a:spLocks noGrp="1" noChangeAspect="1"/>
          </p:cNvSpPr>
          <p:nvPr>
            <p:ph type="body" sz="quarter" idx="65" hasCustomPrompt="1"/>
          </p:nvPr>
        </p:nvSpPr>
        <p:spPr>
          <a:xfrm rot="10046435" flipH="1" flipV="1">
            <a:off x="8606062" y="3345727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2" name="Textplatzhalter 3"/>
          <p:cNvSpPr>
            <a:spLocks noGrp="1" noChangeAspect="1"/>
          </p:cNvSpPr>
          <p:nvPr>
            <p:ph type="body" sz="quarter" idx="66" hasCustomPrompt="1"/>
          </p:nvPr>
        </p:nvSpPr>
        <p:spPr>
          <a:xfrm rot="2851924">
            <a:off x="6694401" y="4854488"/>
            <a:ext cx="3267222" cy="7929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8" name="Textplatzhalter 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395794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109" name="Textplatzhalter 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422082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10" name="Textplatzhalter 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613165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75" name="Textplatzhalter 3"/>
          <p:cNvSpPr>
            <a:spLocks noGrp="1"/>
          </p:cNvSpPr>
          <p:nvPr userDrawn="1">
            <p:ph type="body" sz="quarter" idx="34" hasCustomPrompt="1"/>
          </p:nvPr>
        </p:nvSpPr>
        <p:spPr bwMode="gray">
          <a:xfrm>
            <a:off x="395794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6" name="Textplatzhalt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395794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7" name="Textplatzhalt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395794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3" name="Textplatzhalter 3"/>
          <p:cNvSpPr>
            <a:spLocks noGrp="1"/>
          </p:cNvSpPr>
          <p:nvPr userDrawn="1">
            <p:ph type="body" sz="quarter" idx="45" hasCustomPrompt="1"/>
          </p:nvPr>
        </p:nvSpPr>
        <p:spPr bwMode="gray">
          <a:xfrm>
            <a:off x="8042485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8" name="Textplatzhalter 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9240661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9" name="Textplatzhalter 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9240661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5" name="Textplatzhalt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13165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00" name="Textplatzhalter 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8042485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4" name="Textplatzhalt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422082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6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6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platzhalt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395794" y="3851886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395794" y="3383769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395794" y="15113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8" name="Textplatzhalt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5794" y="19800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9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95794" y="291565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0" name="Textplatzhalt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95794" y="4320000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1" name="Textplatzhalt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5794" y="2447534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4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20602" y="1511300"/>
            <a:ext cx="7578000" cy="3204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4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827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Sprinter Insights | Reisemobil Händler Training 05/2018</a:t>
            </a:r>
            <a:endParaRPr lang="en-US" noProof="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4859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042487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19140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3501248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219141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4" hasCustomPrompt="1"/>
          </p:nvPr>
        </p:nvSpPr>
        <p:spPr>
          <a:xfrm>
            <a:off x="8042487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0004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711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5" y="40442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5" y="35012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882" y="15113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882" y="40435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882" y="35005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882" y="60302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0260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4" y="35012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65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65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655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657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26372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6372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3263725" y="3500548"/>
            <a:ext cx="2795744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263726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8999588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0" name="Bildplatzhalter 8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8999588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8999588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8999588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9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8967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5" name="Bildplatzhalter 8"/>
          <p:cNvSpPr>
            <a:spLocks noGrp="1"/>
          </p:cNvSpPr>
          <p:nvPr userDrawn="1">
            <p:ph type="pic" sz="quarter" idx="23" hasCustomPrompt="1"/>
          </p:nvPr>
        </p:nvSpPr>
        <p:spPr bwMode="gray">
          <a:xfrm>
            <a:off x="4220203" y="2503829"/>
            <a:ext cx="3754800" cy="1910916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7" y="3495678"/>
            <a:ext cx="3752845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6130691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4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21505947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6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3" y="1511768"/>
            <a:ext cx="37548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199472219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with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526573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395795" y="1786681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72" hasCustomPrompt="1"/>
          </p:nvPr>
        </p:nvSpPr>
        <p:spPr bwMode="gray">
          <a:xfrm>
            <a:off x="395795" y="462604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2" name="Textplatzhalter 3"/>
          <p:cNvSpPr>
            <a:spLocks noGrp="1"/>
          </p:cNvSpPr>
          <p:nvPr>
            <p:ph type="body" sz="quarter" idx="75" hasCustomPrompt="1"/>
          </p:nvPr>
        </p:nvSpPr>
        <p:spPr bwMode="gray">
          <a:xfrm>
            <a:off x="395795" y="3206363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95795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526573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5" name="Textplatzhalter 3"/>
          <p:cNvSpPr>
            <a:spLocks noGrp="1"/>
          </p:cNvSpPr>
          <p:nvPr>
            <p:ph type="body" sz="quarter" idx="68" hasCustomPrompt="1"/>
          </p:nvPr>
        </p:nvSpPr>
        <p:spPr bwMode="gray">
          <a:xfrm>
            <a:off x="395795" y="6045725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8846408" y="178616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74" hasCustomPrompt="1"/>
          </p:nvPr>
        </p:nvSpPr>
        <p:spPr bwMode="gray">
          <a:xfrm>
            <a:off x="8846408" y="462449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8846408" y="320532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6" name="Textplatzhalter 3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8846408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7" name="Textplatzhalter 3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8846408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8" name="Textplatzhalter 3"/>
          <p:cNvSpPr>
            <a:spLocks noGrp="1"/>
          </p:cNvSpPr>
          <p:nvPr>
            <p:ph type="body" sz="quarter" idx="7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44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5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2863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24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Abstand Horizontal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28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Abstand Vertikal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45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2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4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-1" y="4619701"/>
            <a:ext cx="6062400" cy="2239123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-824"/>
            <a:ext cx="2993642" cy="6858824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6131982" y="1155600"/>
            <a:ext cx="2994158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 userDrawn="1">
            <p:ph type="pic" sz="quarter" idx="15" hasCustomPrompt="1"/>
          </p:nvPr>
        </p:nvSpPr>
        <p:spPr bwMode="gray">
          <a:xfrm>
            <a:off x="6131982" y="4619700"/>
            <a:ext cx="29939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550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endParaRPr lang="en-US" dirty="0"/>
          </a:p>
        </p:txBody>
      </p:sp>
      <p:sp>
        <p:nvSpPr>
          <p:cNvPr id="62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95082" y="1512001"/>
            <a:ext cx="5508000" cy="29493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3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3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99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2809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1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2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56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2310301"/>
            <a:ext cx="6062400" cy="4547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0" y="0"/>
            <a:ext cx="60624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1"/>
            <a:ext cx="2993642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577440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1982" y="2309400"/>
            <a:ext cx="2994158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1982" y="0"/>
            <a:ext cx="2994158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1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0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1958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2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3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6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-1"/>
            <a:ext cx="6062400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0"/>
            <a:ext cx="2993642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2757" y="5774400"/>
            <a:ext cx="2993383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2757" y="2309400"/>
            <a:ext cx="2993383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2756" y="0"/>
            <a:ext cx="29952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5" name="Bildplatzhalter 8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198361" y="1155600"/>
            <a:ext cx="2993640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6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9198361" y="4619700"/>
            <a:ext cx="299364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108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1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622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5" y="40442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5" y="35012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882" y="15113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882" y="40435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882" y="35005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882" y="60302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Sprinter Insights | Reisemobil Händler Training 05/2018</a:t>
            </a:r>
            <a:endParaRPr lang="en-US" noProof="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25110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540000"/>
          </a:xfrm>
        </p:spPr>
        <p:txBody>
          <a:bodyPr/>
          <a:lstStyle>
            <a:lvl1pPr>
              <a:defRPr sz="2999" baseline="0"/>
            </a:lvl1pPr>
          </a:lstStyle>
          <a:p>
            <a:r>
              <a:rPr lang="en-US" noProof="0" dirty="0"/>
              <a:t>Optional headline on one line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</a:p>
        </p:txBody>
      </p:sp>
      <p:grpSp>
        <p:nvGrpSpPr>
          <p:cNvPr id="45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6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99785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52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</a:t>
            </a:r>
            <a:r>
              <a:rPr lang="en-US" noProof="0" dirty="0" err="1"/>
              <a:t>zweizeilig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151202"/>
            <a:ext cx="5508000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noProof="0" dirty="0" err="1"/>
              <a:t>Optionale</a:t>
            </a:r>
            <a:r>
              <a:rPr lang="en-US" noProof="0" dirty="0"/>
              <a:t> </a:t>
            </a:r>
            <a:r>
              <a:rPr lang="en-US" noProof="0" dirty="0" err="1"/>
              <a:t>Kapitelüberschrift</a:t>
            </a:r>
            <a:endParaRPr lang="en-US" noProof="0" dirty="0"/>
          </a:p>
        </p:txBody>
      </p:sp>
      <p:sp>
        <p:nvSpPr>
          <p:cNvPr id="13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288" y="1511301"/>
            <a:ext cx="11406187" cy="4914900"/>
          </a:xfrm>
          <a:ln w="19050">
            <a:solidFill>
              <a:schemeClr val="tx2"/>
            </a:solidFill>
          </a:ln>
        </p:spPr>
        <p:txBody>
          <a:bodyPr lIns="72000" tIns="72000" rIns="72000" bIns="72000"/>
          <a:lstStyle>
            <a:lvl1pPr>
              <a:defRPr/>
            </a:lvl1pPr>
          </a:lstStyle>
          <a:p>
            <a:pPr lvl="0"/>
            <a:r>
              <a:rPr lang="en-US" noProof="0" dirty="0" err="1"/>
              <a:t>Inhalt</a:t>
            </a:r>
            <a:r>
              <a:rPr lang="en-US" noProof="0" dirty="0"/>
              <a:t> oder Text in </a:t>
            </a:r>
            <a:r>
              <a:rPr lang="en-US" noProof="0" dirty="0" err="1"/>
              <a:t>CorpoS</a:t>
            </a:r>
            <a:r>
              <a:rPr lang="en-US" noProof="0" dirty="0"/>
              <a:t> (</a:t>
            </a:r>
            <a:r>
              <a:rPr lang="en-US" noProof="0" dirty="0" err="1"/>
              <a:t>Textkörper</a:t>
            </a:r>
            <a:r>
              <a:rPr lang="en-US" noProof="0" dirty="0"/>
              <a:t>) in 20 pt. </a:t>
            </a:r>
            <a:r>
              <a:rPr lang="en-US" noProof="0" dirty="0" err="1"/>
              <a:t>einfügen</a:t>
            </a:r>
            <a:r>
              <a:rPr lang="en-US" noProof="0" dirty="0"/>
              <a:t> // für </a:t>
            </a:r>
            <a:r>
              <a:rPr lang="en-US" noProof="0" dirty="0" err="1"/>
              <a:t>Aufzählungen</a:t>
            </a:r>
            <a:r>
              <a:rPr lang="en-US" noProof="0" dirty="0"/>
              <a:t>: Start // Absatz //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6400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srgbClr val="000000"/>
                </a:solidFill>
              </a:rPr>
              <a:t>Sprinter Insights | Reisemobil Händler Training 05/2018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platzhalter 3"/>
          <p:cNvSpPr txBox="1">
            <a:spLocks/>
          </p:cNvSpPr>
          <p:nvPr userDrawn="1"/>
        </p:nvSpPr>
        <p:spPr>
          <a:xfrm>
            <a:off x="9925366" y="0"/>
            <a:ext cx="1872000" cy="30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/>
          <a:lstStyle>
            <a:lvl1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FF"/>
                </a:solidFill>
              </a:rPr>
              <a:t>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9396419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prstClr val="white"/>
                </a:solidFill>
              </a:rPr>
              <a:t>Sprinter Insights | Reisemobil Händler Training 05/2018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5386-3133-40A1-AB41-18876F2CF973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1533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76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765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48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32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rgbClr val="FFD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0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747" cy="6857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95081" y="3848402"/>
            <a:ext cx="8928000" cy="1044000"/>
          </a:xfrm>
        </p:spPr>
        <p:txBody>
          <a:bodyPr/>
          <a:lstStyle>
            <a:lvl1pPr>
              <a:lnSpc>
                <a:spcPts val="3997"/>
              </a:lnSpc>
              <a:defRPr sz="2999"/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95794" y="4932000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2" y="313201"/>
            <a:ext cx="12192000" cy="3405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Folie Wechsel/Zurücksetzen/Textebenen"/>
          <p:cNvSpPr txBox="1"/>
          <p:nvPr userDrawn="1"/>
        </p:nvSpPr>
        <p:spPr>
          <a:xfrm rot="10800000" flipH="1" flipV="1">
            <a:off x="-2086913" y="1547999"/>
            <a:ext cx="1978969" cy="19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999" dirty="0">
              <a:solidFill>
                <a:srgbClr val="444444"/>
              </a:solidFill>
            </a:endParaRP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via menu bar: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913814">
              <a:defRPr/>
            </a:pPr>
            <a:endParaRPr lang="en-US" sz="999" dirty="0">
              <a:solidFill>
                <a:srgbClr val="444444"/>
              </a:solidFill>
            </a:endParaRP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Change the text level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4" name="Design wechsel"/>
          <p:cNvSpPr txBox="1"/>
          <p:nvPr userDrawn="1"/>
        </p:nvSpPr>
        <p:spPr>
          <a:xfrm rot="10800000" flipH="1" flipV="1">
            <a:off x="-2086913" y="403199"/>
            <a:ext cx="1978969" cy="90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(Right click: </a:t>
            </a:r>
            <a:r>
              <a:rPr lang="en-US" sz="999" i="1" dirty="0">
                <a:solidFill>
                  <a:srgbClr val="444444"/>
                </a:solidFill>
              </a:rPr>
              <a:t>Apply to All Slides </a:t>
            </a:r>
            <a:r>
              <a:rPr lang="en-US" sz="999" dirty="0">
                <a:solidFill>
                  <a:srgbClr val="444444"/>
                </a:solidFill>
              </a:rPr>
              <a:t>or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i="1" dirty="0">
                <a:solidFill>
                  <a:srgbClr val="444444"/>
                </a:solidFill>
              </a:rPr>
              <a:t>Apply to Selected Slide</a:t>
            </a:r>
            <a:r>
              <a:rPr lang="en-US" sz="999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15" name="Listenebene erhöh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istenebene verringer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// Listenebene erhöhen"/>
          <p:cNvSpPr txBox="1"/>
          <p:nvPr userDrawn="1"/>
        </p:nvSpPr>
        <p:spPr>
          <a:xfrm>
            <a:off x="-1547194" y="3563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Increase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8" name="Text // Listenebene verringern"/>
          <p:cNvSpPr txBox="1"/>
          <p:nvPr userDrawn="1"/>
        </p:nvSpPr>
        <p:spPr>
          <a:xfrm>
            <a:off x="-1547194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9" name="Hilfslinien"/>
          <p:cNvSpPr txBox="1"/>
          <p:nvPr userDrawn="1"/>
        </p:nvSpPr>
        <p:spPr>
          <a:xfrm rot="10800000" flipH="1" flipV="1">
            <a:off x="432550" y="-468001"/>
            <a:ext cx="328842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0" name="Hilfslinien"/>
          <p:cNvSpPr txBox="1"/>
          <p:nvPr userDrawn="1"/>
        </p:nvSpPr>
        <p:spPr>
          <a:xfrm rot="10800000" flipH="1" flipV="1">
            <a:off x="7103588" y="-468000"/>
            <a:ext cx="467808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sp>
        <p:nvSpPr>
          <p:cNvPr id="21" name="Fußzeile"/>
          <p:cNvSpPr txBox="1"/>
          <p:nvPr userDrawn="1"/>
        </p:nvSpPr>
        <p:spPr>
          <a:xfrm rot="10800000" flipH="1" flipV="1">
            <a:off x="432549" y="6965999"/>
            <a:ext cx="1098790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Adjust footer (per slide or for several/all slides) via menu bar: Insert // Text // Header &amp; Footer</a:t>
            </a: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-1331307" y="-430988"/>
            <a:ext cx="1223363" cy="745124"/>
            <a:chOff x="-1331307" y="-430988"/>
            <a:chExt cx="1223363" cy="745124"/>
          </a:xfrm>
        </p:grpSpPr>
        <p:pic>
          <p:nvPicPr>
            <p:cNvPr id="24" name="Entwurfsvorlag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4AC1330A-4EEE-44AE-BC7B-D46A9B761D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765081"/>
            <a:ext cx="2664296" cy="25018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53B973-3310-4BB2-B37C-611DA94DA4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37" y="5824928"/>
            <a:ext cx="1632899" cy="6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0269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1511300"/>
            <a:ext cx="11404800" cy="4140000"/>
          </a:xfrm>
        </p:spPr>
        <p:txBody>
          <a:bodyPr numCol="2" spcCol="244765"/>
          <a:lstStyle>
            <a:lvl1pPr marL="431723" indent="-431723">
              <a:buFont typeface="+mj-lt"/>
              <a:buAutoNum type="arabicPeriod"/>
              <a:defRPr baseline="0"/>
            </a:lvl1pPr>
            <a:lvl2pPr marL="863446" indent="-431723">
              <a:buFont typeface="+mj-lt"/>
              <a:buAutoNum type="alphaLcPeriod"/>
              <a:defRPr/>
            </a:lvl2pPr>
            <a:lvl3pPr marL="863446" indent="-431723">
              <a:buFont typeface="+mj-lt"/>
              <a:buAutoNum type="alphaLcPeriod"/>
              <a:defRPr sz="1999"/>
            </a:lvl3pPr>
            <a:lvl4pPr marL="863446" indent="-431723">
              <a:buFont typeface="+mj-lt"/>
              <a:buAutoNum type="alphaLcPeriod"/>
              <a:defRPr sz="1999"/>
            </a:lvl4pPr>
            <a:lvl5pPr marL="863446" indent="-431723">
              <a:buFont typeface="+mj-lt"/>
              <a:buAutoNum type="alphaLcPeriod"/>
              <a:defRPr sz="1999"/>
            </a:lvl5pPr>
            <a:lvl6pPr marL="863446" indent="-431723">
              <a:buFont typeface="+mj-lt"/>
              <a:buAutoNum type="alphaLcPeriod"/>
              <a:defRPr sz="1999"/>
            </a:lvl6pPr>
            <a:lvl7pPr marL="863446" indent="-431723">
              <a:buFont typeface="+mj-lt"/>
              <a:buAutoNum type="alphaLcPeriod"/>
              <a:defRPr sz="1999"/>
            </a:lvl7pPr>
            <a:lvl8pPr marL="863446" indent="-431723">
              <a:buFont typeface="+mj-lt"/>
              <a:buAutoNum type="alphaLcPeriod"/>
              <a:defRPr sz="1999"/>
            </a:lvl8pPr>
            <a:lvl9pPr marL="863446" indent="-431723">
              <a:buFont typeface="+mj-lt"/>
              <a:buAutoNum type="alphaLcPeriod"/>
              <a:defRPr sz="1999"/>
            </a:lvl9pPr>
          </a:lstStyle>
          <a:p>
            <a:pPr lvl="0"/>
            <a:r>
              <a:rPr lang="en-US" noProof="0" dirty="0"/>
              <a:t>Insert agenda point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sub-item: Home // Paragraph// Increase/Decrease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68836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973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 im weißen Satzsp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de-DE" noProof="0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395288" y="1511301"/>
            <a:ext cx="11406187" cy="4914900"/>
          </a:xfrm>
          <a:solidFill>
            <a:srgbClr val="FFFFFF"/>
          </a:solidFill>
        </p:spPr>
        <p:txBody>
          <a:bodyPr lIns="72000" tIns="72000" rIns="72000" bIns="7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00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4" y="35012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65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65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655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657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26372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6372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3263725" y="3500548"/>
            <a:ext cx="2795744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263726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8999588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0" name="Bildplatzhalter 8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8999588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8999588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8999588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9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Sprinter Insights | Reisemobil Händler Training 05/2018</a:t>
            </a:r>
            <a:endParaRPr lang="en-US" noProof="0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40920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ellenplatzhalter 2"/>
          <p:cNvSpPr>
            <a:spLocks noGrp="1"/>
          </p:cNvSpPr>
          <p:nvPr>
            <p:ph type="tbl" sz="quarter" idx="20" hasCustomPrompt="1"/>
          </p:nvPr>
        </p:nvSpPr>
        <p:spPr>
          <a:xfrm>
            <a:off x="395287" y="2484000"/>
            <a:ext cx="11406189" cy="2700000"/>
          </a:xfrm>
        </p:spPr>
        <p:txBody>
          <a:bodyPr/>
          <a:lstStyle>
            <a:lvl1pPr algn="ctr">
              <a:spcAft>
                <a:spcPts val="0"/>
              </a:spcAft>
              <a:defRPr/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Insert table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5286" y="1512001"/>
            <a:ext cx="11405514" cy="720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  <a:lvl6pPr marL="0" indent="0">
              <a:spcAft>
                <a:spcPts val="0"/>
              </a:spcAft>
              <a:buNone/>
              <a:defRPr sz="2000" b="1"/>
            </a:lvl6pPr>
            <a:lvl7pPr marL="0" indent="0">
              <a:spcAft>
                <a:spcPts val="0"/>
              </a:spcAft>
              <a:buNone/>
              <a:defRPr sz="2000" b="1"/>
            </a:lvl7pPr>
            <a:lvl8pPr marL="0" indent="0">
              <a:spcAft>
                <a:spcPts val="0"/>
              </a:spcAft>
              <a:buNone/>
              <a:defRPr sz="2000" b="1"/>
            </a:lvl8pPr>
            <a:lvl9pPr marL="0" indent="0"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en-US" dirty="0"/>
              <a:t>Table headline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/>
              <a:t>Body</a:t>
            </a:r>
            <a:r>
              <a:rPr lang="en-US" dirty="0"/>
              <a:t>) in 20 pt. bold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328001"/>
            <a:ext cx="11405511" cy="10982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 baseline="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Table description 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35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904000"/>
            <a:ext cx="11405511" cy="5220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Description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0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0"/>
            <a:ext cx="114048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71657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4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1"/>
            <a:ext cx="5616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Inhaltsplatzhalter 6"/>
          <p:cNvSpPr>
            <a:spLocks noGrp="1"/>
          </p:cNvSpPr>
          <p:nvPr>
            <p:ph sz="quarter" idx="20" hasCustomPrompt="1"/>
          </p:nvPr>
        </p:nvSpPr>
        <p:spPr>
          <a:xfrm>
            <a:off x="6218236" y="1511301"/>
            <a:ext cx="5580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83313480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1"/>
            <a:ext cx="5580000" cy="49142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8492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B25D9875-DBC4-498B-A97E-3E7E96C5B89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3429" y="1512001"/>
            <a:ext cx="5582364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3F4DF9DB-9CAE-4E8D-A80E-8D5C0B265E8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93429" y="403542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id="{EDA1FEFA-89D8-4F16-8BE0-C33E4AF0378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39793" y="403587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1124141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218238" y="15113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8238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5082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7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8481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178340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9390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box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platzhalt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200378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3" name="Textplatzhalt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203945" y="27584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5" name="Textplatzhalt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203945" y="15113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4" name="Textplatzhalt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203945" y="40055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4476843" y="1512000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9" name="Textplatzhalt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476843" y="2758867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0" name="Textplatzhalt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476843" y="4005734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1" name="Textplatzhalt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476843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5" name="Textplatzhalter 3"/>
          <p:cNvSpPr>
            <a:spLocks noGrp="1"/>
          </p:cNvSpPr>
          <p:nvPr>
            <p:ph type="body" sz="quarter" idx="34" hasCustomPrompt="1"/>
          </p:nvPr>
        </p:nvSpPr>
        <p:spPr>
          <a:xfrm>
            <a:off x="395794" y="1512000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395794" y="5252601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7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95794" y="4005734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8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395794" y="2758867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62" name="Textplatzhalter 3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96268" y="15113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2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996268" y="52526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3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9996268" y="40055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33" hasCustomPrompt="1"/>
          </p:nvPr>
        </p:nvSpPr>
        <p:spPr>
          <a:xfrm>
            <a:off x="9996268" y="27584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9" name="Bildplatzhalter 8"/>
          <p:cNvSpPr>
            <a:spLocks noGrp="1" noChangeAspect="1"/>
          </p:cNvSpPr>
          <p:nvPr userDrawn="1">
            <p:ph type="pic" sz="quarter" idx="11" hasCustomPrompt="1"/>
          </p:nvPr>
        </p:nvSpPr>
        <p:spPr bwMode="gray">
          <a:xfrm>
            <a:off x="8194404" y="15113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 noChangeAspect="1"/>
          </p:cNvSpPr>
          <p:nvPr userDrawn="1">
            <p:ph type="pic" sz="quarter" idx="17" hasCustomPrompt="1"/>
          </p:nvPr>
        </p:nvSpPr>
        <p:spPr bwMode="gray">
          <a:xfrm>
            <a:off x="8194404" y="40055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 noChangeAspect="1"/>
          </p:cNvSpPr>
          <p:nvPr userDrawn="1">
            <p:ph type="pic" sz="quarter" idx="18" hasCustomPrompt="1"/>
          </p:nvPr>
        </p:nvSpPr>
        <p:spPr bwMode="gray">
          <a:xfrm>
            <a:off x="8194404" y="27584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0" name="Bildplatzhalter 8"/>
          <p:cNvSpPr>
            <a:spLocks noGrp="1" noChangeAspect="1"/>
          </p:cNvSpPr>
          <p:nvPr userDrawn="1">
            <p:ph type="pic" sz="quarter" idx="29" hasCustomPrompt="1"/>
          </p:nvPr>
        </p:nvSpPr>
        <p:spPr bwMode="gray">
          <a:xfrm>
            <a:off x="8194404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Bildplatzhalter 8"/>
          <p:cNvSpPr>
            <a:spLocks noGrp="1" noChangeAspect="1"/>
          </p:cNvSpPr>
          <p:nvPr userDrawn="1">
            <p:ph type="pic" sz="quarter" idx="10" hasCustomPrompt="1"/>
          </p:nvPr>
        </p:nvSpPr>
        <p:spPr bwMode="gray">
          <a:xfrm>
            <a:off x="2302801" y="1512000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 noChangeAspect="1"/>
          </p:cNvSpPr>
          <p:nvPr userDrawn="1">
            <p:ph type="pic" sz="quarter" idx="12" hasCustomPrompt="1"/>
          </p:nvPr>
        </p:nvSpPr>
        <p:spPr bwMode="gray">
          <a:xfrm>
            <a:off x="2302801" y="4005734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 noChangeAspect="1"/>
          </p:cNvSpPr>
          <p:nvPr userDrawn="1">
            <p:ph type="pic" sz="quarter" idx="14" hasCustomPrompt="1"/>
          </p:nvPr>
        </p:nvSpPr>
        <p:spPr bwMode="gray">
          <a:xfrm>
            <a:off x="2302801" y="2758867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9" name="Bildplatzhalter 8"/>
          <p:cNvSpPr>
            <a:spLocks noGrp="1" noChangeAspect="1"/>
          </p:cNvSpPr>
          <p:nvPr userDrawn="1">
            <p:ph type="pic" sz="quarter" idx="28" hasCustomPrompt="1"/>
          </p:nvPr>
        </p:nvSpPr>
        <p:spPr bwMode="gray">
          <a:xfrm>
            <a:off x="2302801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cxnSp>
        <p:nvCxnSpPr>
          <p:cNvPr id="54" name="Gerade Verbindung 53"/>
          <p:cNvCxnSpPr>
            <a:stCxn id="7" idx="3"/>
            <a:endCxn id="4" idx="1"/>
          </p:cNvCxnSpPr>
          <p:nvPr/>
        </p:nvCxnSpPr>
        <p:spPr bwMode="gray">
          <a:xfrm>
            <a:off x="3993925" y="2098800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>
            <a:stCxn id="12" idx="3"/>
            <a:endCxn id="79" idx="1"/>
          </p:cNvCxnSpPr>
          <p:nvPr/>
        </p:nvCxnSpPr>
        <p:spPr bwMode="gray">
          <a:xfrm>
            <a:off x="3993925" y="3345667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>
            <a:stCxn id="9" idx="1"/>
            <a:endCxn id="85" idx="3"/>
          </p:cNvCxnSpPr>
          <p:nvPr/>
        </p:nvCxnSpPr>
        <p:spPr bwMode="gray">
          <a:xfrm flipH="1">
            <a:off x="7715158" y="20981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83" idx="3"/>
            <a:endCxn id="13" idx="1"/>
          </p:cNvCxnSpPr>
          <p:nvPr/>
        </p:nvCxnSpPr>
        <p:spPr bwMode="gray">
          <a:xfrm>
            <a:off x="7715158" y="33452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>
            <a:stCxn id="84" idx="3"/>
            <a:endCxn id="11" idx="1"/>
          </p:cNvCxnSpPr>
          <p:nvPr/>
        </p:nvCxnSpPr>
        <p:spPr bwMode="gray">
          <a:xfrm>
            <a:off x="7715158" y="45923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stCxn id="82" idx="3"/>
            <a:endCxn id="40" idx="1"/>
          </p:cNvCxnSpPr>
          <p:nvPr/>
        </p:nvCxnSpPr>
        <p:spPr bwMode="gray">
          <a:xfrm>
            <a:off x="7711590" y="5839401"/>
            <a:ext cx="482813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39" idx="3"/>
            <a:endCxn id="81" idx="1"/>
          </p:cNvCxnSpPr>
          <p:nvPr/>
        </p:nvCxnSpPr>
        <p:spPr bwMode="gray">
          <a:xfrm>
            <a:off x="3993925" y="5839401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stCxn id="10" idx="3"/>
            <a:endCxn id="80" idx="1"/>
          </p:cNvCxnSpPr>
          <p:nvPr/>
        </p:nvCxnSpPr>
        <p:spPr bwMode="gray">
          <a:xfrm>
            <a:off x="3993925" y="4592534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45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7926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3022762" y="2757600"/>
            <a:ext cx="6148800" cy="2421734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3" name="Textplatzhalter 3"/>
          <p:cNvSpPr>
            <a:spLocks noGrp="1" noChangeAspect="1"/>
          </p:cNvSpPr>
          <p:nvPr>
            <p:ph type="body" sz="quarter" idx="67" hasCustomPrompt="1"/>
          </p:nvPr>
        </p:nvSpPr>
        <p:spPr>
          <a:xfrm rot="9427937">
            <a:off x="2424429" y="5284428"/>
            <a:ext cx="1908943" cy="91569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1" name="Textplatzhalter 3"/>
          <p:cNvSpPr>
            <a:spLocks noGrp="1" noChangeAspect="1"/>
          </p:cNvSpPr>
          <p:nvPr>
            <p:ph type="body" sz="quarter" idx="56" hasCustomPrompt="1"/>
          </p:nvPr>
        </p:nvSpPr>
        <p:spPr>
          <a:xfrm rot="17090839">
            <a:off x="7960224" y="280891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2" name="Textplatzhalter 3"/>
          <p:cNvSpPr>
            <a:spLocks noGrp="1" noChangeAspect="1"/>
          </p:cNvSpPr>
          <p:nvPr>
            <p:ph type="body" sz="quarter" idx="57" hasCustomPrompt="1"/>
          </p:nvPr>
        </p:nvSpPr>
        <p:spPr>
          <a:xfrm rot="18468895">
            <a:off x="6087015" y="2581077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3" name="Textplatzhalter 3"/>
          <p:cNvSpPr>
            <a:spLocks noGrp="1" noChangeAspect="1"/>
          </p:cNvSpPr>
          <p:nvPr>
            <p:ph type="body" sz="quarter" idx="58" hasCustomPrompt="1"/>
          </p:nvPr>
        </p:nvSpPr>
        <p:spPr>
          <a:xfrm rot="11041244">
            <a:off x="2481761" y="3144224"/>
            <a:ext cx="2202979" cy="8024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888" h="109067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995888" y="109067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4" name="Textplatzhalter 3"/>
          <p:cNvSpPr>
            <a:spLocks noGrp="1" noChangeAspect="1"/>
          </p:cNvSpPr>
          <p:nvPr>
            <p:ph type="body" sz="quarter" idx="59" hasCustomPrompt="1"/>
          </p:nvPr>
        </p:nvSpPr>
        <p:spPr>
          <a:xfrm rot="10320000">
            <a:off x="2607142" y="4603313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5" name="Textplatzhalter 3"/>
          <p:cNvSpPr>
            <a:spLocks noGrp="1" noChangeAspect="1"/>
          </p:cNvSpPr>
          <p:nvPr>
            <p:ph type="body" sz="quarter" idx="60" hasCustomPrompt="1"/>
          </p:nvPr>
        </p:nvSpPr>
        <p:spPr>
          <a:xfrm rot="3540000">
            <a:off x="5858041" y="4897334"/>
            <a:ext cx="1909937" cy="91521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6" name="Textplatzhalter 3"/>
          <p:cNvSpPr>
            <a:spLocks noGrp="1" noChangeAspect="1"/>
          </p:cNvSpPr>
          <p:nvPr>
            <p:ph type="body" sz="quarter" idx="61" hasCustomPrompt="1"/>
          </p:nvPr>
        </p:nvSpPr>
        <p:spPr>
          <a:xfrm rot="12197832">
            <a:off x="2200101" y="2579450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7" name="Textplatzhalter 3"/>
          <p:cNvSpPr>
            <a:spLocks noGrp="1" noChangeAspect="1"/>
          </p:cNvSpPr>
          <p:nvPr>
            <p:ph type="body" sz="quarter" idx="62" hasCustomPrompt="1"/>
          </p:nvPr>
        </p:nvSpPr>
        <p:spPr>
          <a:xfrm rot="13889278">
            <a:off x="4705918" y="252069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8" name="Textplatzhalter 3"/>
          <p:cNvSpPr>
            <a:spLocks noGrp="1" noChangeAspect="1"/>
          </p:cNvSpPr>
          <p:nvPr>
            <p:ph type="body" sz="quarter" idx="63" hasCustomPrompt="1"/>
          </p:nvPr>
        </p:nvSpPr>
        <p:spPr>
          <a:xfrm rot="17090839" flipH="1" flipV="1">
            <a:off x="4824886" y="538223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9" name="Textplatzhalter 3"/>
          <p:cNvSpPr>
            <a:spLocks noGrp="1" noChangeAspect="1"/>
          </p:cNvSpPr>
          <p:nvPr>
            <p:ph type="body" sz="quarter" idx="64" hasCustomPrompt="1"/>
          </p:nvPr>
        </p:nvSpPr>
        <p:spPr>
          <a:xfrm rot="12243241" flipH="1" flipV="1">
            <a:off x="8582861" y="4580694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0" name="Textplatzhalter 3"/>
          <p:cNvSpPr>
            <a:spLocks noGrp="1" noChangeAspect="1"/>
          </p:cNvSpPr>
          <p:nvPr>
            <p:ph type="body" sz="quarter" idx="65" hasCustomPrompt="1"/>
          </p:nvPr>
        </p:nvSpPr>
        <p:spPr>
          <a:xfrm rot="10046435" flipH="1" flipV="1">
            <a:off x="8606062" y="3345727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2" name="Textplatzhalter 3"/>
          <p:cNvSpPr>
            <a:spLocks noGrp="1" noChangeAspect="1"/>
          </p:cNvSpPr>
          <p:nvPr>
            <p:ph type="body" sz="quarter" idx="66" hasCustomPrompt="1"/>
          </p:nvPr>
        </p:nvSpPr>
        <p:spPr>
          <a:xfrm rot="2851924">
            <a:off x="6694401" y="4854488"/>
            <a:ext cx="3267222" cy="7929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8" name="Textplatzhalter 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395794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109" name="Textplatzhalter 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422082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10" name="Textplatzhalter 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613165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75" name="Textplatzhalter 3"/>
          <p:cNvSpPr>
            <a:spLocks noGrp="1"/>
          </p:cNvSpPr>
          <p:nvPr userDrawn="1">
            <p:ph type="body" sz="quarter" idx="34" hasCustomPrompt="1"/>
          </p:nvPr>
        </p:nvSpPr>
        <p:spPr bwMode="gray">
          <a:xfrm>
            <a:off x="395794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6" name="Textplatzhalt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395794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7" name="Textplatzhalt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395794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3" name="Textplatzhalter 3"/>
          <p:cNvSpPr>
            <a:spLocks noGrp="1"/>
          </p:cNvSpPr>
          <p:nvPr userDrawn="1">
            <p:ph type="body" sz="quarter" idx="45" hasCustomPrompt="1"/>
          </p:nvPr>
        </p:nvSpPr>
        <p:spPr bwMode="gray">
          <a:xfrm>
            <a:off x="8042485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8" name="Textplatzhalter 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9240661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9" name="Textplatzhalter 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9240661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5" name="Textplatzhalt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13165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00" name="Textplatzhalter 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8042485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4" name="Textplatzhalt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422082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6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1511300"/>
            <a:ext cx="11404800" cy="4140000"/>
          </a:xfrm>
        </p:spPr>
        <p:txBody>
          <a:bodyPr numCol="2" spcCol="244765"/>
          <a:lstStyle>
            <a:lvl1pPr marL="431723" indent="-431723">
              <a:buFont typeface="+mj-lt"/>
              <a:buAutoNum type="arabicPeriod"/>
              <a:defRPr baseline="0"/>
            </a:lvl1pPr>
            <a:lvl2pPr marL="863446" indent="-431723">
              <a:buFont typeface="+mj-lt"/>
              <a:buAutoNum type="alphaLcPeriod"/>
              <a:defRPr/>
            </a:lvl2pPr>
            <a:lvl3pPr marL="863446" indent="-431723">
              <a:buFont typeface="+mj-lt"/>
              <a:buAutoNum type="alphaLcPeriod"/>
              <a:defRPr sz="1999"/>
            </a:lvl3pPr>
            <a:lvl4pPr marL="863446" indent="-431723">
              <a:buFont typeface="+mj-lt"/>
              <a:buAutoNum type="alphaLcPeriod"/>
              <a:defRPr sz="1999"/>
            </a:lvl4pPr>
            <a:lvl5pPr marL="863446" indent="-431723">
              <a:buFont typeface="+mj-lt"/>
              <a:buAutoNum type="alphaLcPeriod"/>
              <a:defRPr sz="1999"/>
            </a:lvl5pPr>
            <a:lvl6pPr marL="863446" indent="-431723">
              <a:buFont typeface="+mj-lt"/>
              <a:buAutoNum type="alphaLcPeriod"/>
              <a:defRPr sz="1999"/>
            </a:lvl6pPr>
            <a:lvl7pPr marL="863446" indent="-431723">
              <a:buFont typeface="+mj-lt"/>
              <a:buAutoNum type="alphaLcPeriod"/>
              <a:defRPr sz="1999"/>
            </a:lvl7pPr>
            <a:lvl8pPr marL="863446" indent="-431723">
              <a:buFont typeface="+mj-lt"/>
              <a:buAutoNum type="alphaLcPeriod"/>
              <a:defRPr sz="1999"/>
            </a:lvl8pPr>
            <a:lvl9pPr marL="863446" indent="-431723">
              <a:buFont typeface="+mj-lt"/>
              <a:buAutoNum type="alphaLcPeriod"/>
              <a:defRPr sz="1999"/>
            </a:lvl9pPr>
          </a:lstStyle>
          <a:p>
            <a:pPr lvl="0"/>
            <a:r>
              <a:rPr lang="en-US" noProof="0" dirty="0"/>
              <a:t>Insert agenda point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sub-item: Home // Paragraph// Increase/Decrease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Sprinter Insights | Reisemobil Händler Training 05/2018</a:t>
            </a:r>
            <a:endParaRPr lang="en-US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01224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ct val="108000"/>
              </a:lnSpc>
              <a:spcAft>
                <a:spcPts val="1007"/>
              </a:spcAft>
            </a:pPr>
            <a:endParaRPr lang="de-DE" sz="1999" dirty="0"/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5" name="Bildplatzhalter 8"/>
          <p:cNvSpPr>
            <a:spLocks noGrp="1"/>
          </p:cNvSpPr>
          <p:nvPr userDrawn="1">
            <p:ph type="pic" sz="quarter" idx="23" hasCustomPrompt="1"/>
          </p:nvPr>
        </p:nvSpPr>
        <p:spPr bwMode="gray">
          <a:xfrm>
            <a:off x="4220203" y="2503829"/>
            <a:ext cx="3754800" cy="1910916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7" y="3495678"/>
            <a:ext cx="3752845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6130691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4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Sprinter Insights | Reisemobil Händler Training 05/2018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24363434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platzhalt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395794" y="3851886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395794" y="3383769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395794" y="15113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8" name="Textplatzhalt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5794" y="19800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9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95794" y="291565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0" name="Textplatzhalt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95794" y="4320000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1" name="Textplatzhalt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5794" y="2447534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4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20602" y="1511300"/>
            <a:ext cx="7578000" cy="3204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4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3745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042487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19140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3501248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219141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4" hasCustomPrompt="1"/>
          </p:nvPr>
        </p:nvSpPr>
        <p:spPr>
          <a:xfrm>
            <a:off x="8042487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1246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08422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5" y="40442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5" y="35012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882" y="15113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882" y="40435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882" y="35005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882" y="60302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0270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4" y="35012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65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65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655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657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26372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6372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3263725" y="3500548"/>
            <a:ext cx="2795744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263726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8999588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0" name="Bildplatzhalter 8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8999588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8999588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8999588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9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849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5" name="Bildplatzhalter 8"/>
          <p:cNvSpPr>
            <a:spLocks noGrp="1"/>
          </p:cNvSpPr>
          <p:nvPr userDrawn="1">
            <p:ph type="pic" sz="quarter" idx="23" hasCustomPrompt="1"/>
          </p:nvPr>
        </p:nvSpPr>
        <p:spPr bwMode="gray">
          <a:xfrm>
            <a:off x="4220203" y="2503829"/>
            <a:ext cx="3754800" cy="1910916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7" y="3495678"/>
            <a:ext cx="3752845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6130691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4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43561524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6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3" y="1511768"/>
            <a:ext cx="37548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215888253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with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526573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395795" y="1786681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72" hasCustomPrompt="1"/>
          </p:nvPr>
        </p:nvSpPr>
        <p:spPr bwMode="gray">
          <a:xfrm>
            <a:off x="395795" y="462604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2" name="Textplatzhalter 3"/>
          <p:cNvSpPr>
            <a:spLocks noGrp="1"/>
          </p:cNvSpPr>
          <p:nvPr>
            <p:ph type="body" sz="quarter" idx="75" hasCustomPrompt="1"/>
          </p:nvPr>
        </p:nvSpPr>
        <p:spPr bwMode="gray">
          <a:xfrm>
            <a:off x="395795" y="3206363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95795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526573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5" name="Textplatzhalter 3"/>
          <p:cNvSpPr>
            <a:spLocks noGrp="1"/>
          </p:cNvSpPr>
          <p:nvPr>
            <p:ph type="body" sz="quarter" idx="68" hasCustomPrompt="1"/>
          </p:nvPr>
        </p:nvSpPr>
        <p:spPr bwMode="gray">
          <a:xfrm>
            <a:off x="395795" y="6045725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8846408" y="178616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74" hasCustomPrompt="1"/>
          </p:nvPr>
        </p:nvSpPr>
        <p:spPr bwMode="gray">
          <a:xfrm>
            <a:off x="8846408" y="462449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8846408" y="320532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6" name="Textplatzhalter 3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8846408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7" name="Textplatzhalter 3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8846408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8" name="Textplatzhalter 3"/>
          <p:cNvSpPr>
            <a:spLocks noGrp="1"/>
          </p:cNvSpPr>
          <p:nvPr>
            <p:ph type="body" sz="quarter" idx="7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44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5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43981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24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Abstand Horizontal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28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Abstand Vertikal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45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2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4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-1" y="4619701"/>
            <a:ext cx="6062400" cy="2239123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-824"/>
            <a:ext cx="2993642" cy="6858824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6131982" y="1155600"/>
            <a:ext cx="2994158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 userDrawn="1">
            <p:ph type="pic" sz="quarter" idx="15" hasCustomPrompt="1"/>
          </p:nvPr>
        </p:nvSpPr>
        <p:spPr bwMode="gray">
          <a:xfrm>
            <a:off x="6131982" y="4619700"/>
            <a:ext cx="29939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550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endParaRPr lang="en-US" dirty="0"/>
          </a:p>
        </p:txBody>
      </p:sp>
      <p:sp>
        <p:nvSpPr>
          <p:cNvPr id="62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95082" y="1512001"/>
            <a:ext cx="5508000" cy="29493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3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3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99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31914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1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2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56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2310301"/>
            <a:ext cx="6062400" cy="4547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0" y="0"/>
            <a:ext cx="60624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1"/>
            <a:ext cx="2993642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577440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1982" y="2309400"/>
            <a:ext cx="2994158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1982" y="0"/>
            <a:ext cx="2994158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1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0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817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>
              <a:lnSpc>
                <a:spcPct val="108000"/>
              </a:lnSpc>
              <a:spcAft>
                <a:spcPts val="1007"/>
              </a:spcAft>
            </a:pPr>
            <a:endParaRPr lang="de-DE" sz="1999" dirty="0"/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6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3" y="1511768"/>
            <a:ext cx="37548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Sprinter Insights | Reisemobil Händler Training 05/2018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364123544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2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3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6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-1"/>
            <a:ext cx="6062400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0"/>
            <a:ext cx="2993642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2757" y="5774400"/>
            <a:ext cx="2993383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2757" y="2309400"/>
            <a:ext cx="2993383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2756" y="0"/>
            <a:ext cx="29952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5" name="Bildplatzhalter 8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198361" y="1155600"/>
            <a:ext cx="2993640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6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9198361" y="4619700"/>
            <a:ext cx="299364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108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1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85424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540000"/>
          </a:xfrm>
        </p:spPr>
        <p:txBody>
          <a:bodyPr/>
          <a:lstStyle>
            <a:lvl1pPr>
              <a:defRPr sz="2999" baseline="0"/>
            </a:lvl1pPr>
          </a:lstStyle>
          <a:p>
            <a:r>
              <a:rPr lang="en-US" noProof="0" dirty="0"/>
              <a:t>Optional headline on one line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</a:p>
        </p:txBody>
      </p:sp>
      <p:grpSp>
        <p:nvGrpSpPr>
          <p:cNvPr id="45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6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2435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72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</a:t>
            </a:r>
            <a:r>
              <a:rPr lang="en-US" noProof="0" dirty="0" err="1"/>
              <a:t>zweizeilig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151202"/>
            <a:ext cx="5508000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noProof="0" dirty="0" err="1"/>
              <a:t>Optionale</a:t>
            </a:r>
            <a:r>
              <a:rPr lang="en-US" noProof="0" dirty="0"/>
              <a:t> </a:t>
            </a:r>
            <a:r>
              <a:rPr lang="en-US" noProof="0" dirty="0" err="1"/>
              <a:t>Kapitelüberschrift</a:t>
            </a:r>
            <a:endParaRPr lang="en-US" noProof="0" dirty="0"/>
          </a:p>
        </p:txBody>
      </p:sp>
      <p:sp>
        <p:nvSpPr>
          <p:cNvPr id="13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288" y="1511301"/>
            <a:ext cx="11406187" cy="4914900"/>
          </a:xfrm>
          <a:ln w="19050">
            <a:solidFill>
              <a:schemeClr val="tx2"/>
            </a:solidFill>
          </a:ln>
        </p:spPr>
        <p:txBody>
          <a:bodyPr lIns="72000" tIns="72000" rIns="72000" bIns="72000"/>
          <a:lstStyle>
            <a:lvl1pPr>
              <a:defRPr/>
            </a:lvl1pPr>
          </a:lstStyle>
          <a:p>
            <a:pPr lvl="0"/>
            <a:r>
              <a:rPr lang="en-US" noProof="0" dirty="0" err="1"/>
              <a:t>Inhalt</a:t>
            </a:r>
            <a:r>
              <a:rPr lang="en-US" noProof="0" dirty="0"/>
              <a:t> oder Text in </a:t>
            </a:r>
            <a:r>
              <a:rPr lang="en-US" noProof="0" dirty="0" err="1"/>
              <a:t>CorpoS</a:t>
            </a:r>
            <a:r>
              <a:rPr lang="en-US" noProof="0" dirty="0"/>
              <a:t> (</a:t>
            </a:r>
            <a:r>
              <a:rPr lang="en-US" noProof="0" dirty="0" err="1"/>
              <a:t>Textkörper</a:t>
            </a:r>
            <a:r>
              <a:rPr lang="en-US" noProof="0" dirty="0"/>
              <a:t>) in 20 pt. </a:t>
            </a:r>
            <a:r>
              <a:rPr lang="en-US" noProof="0" dirty="0" err="1"/>
              <a:t>einfügen</a:t>
            </a:r>
            <a:r>
              <a:rPr lang="en-US" noProof="0" dirty="0"/>
              <a:t> // für </a:t>
            </a:r>
            <a:r>
              <a:rPr lang="en-US" noProof="0" dirty="0" err="1"/>
              <a:t>Aufzählungen</a:t>
            </a:r>
            <a:r>
              <a:rPr lang="en-US" noProof="0" dirty="0"/>
              <a:t>: Start // Absatz //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6400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srgbClr val="000000"/>
                </a:solidFill>
              </a:rPr>
              <a:t>Sprinter Insights | Reisemobil Händler Training 05/2018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platzhalter 3"/>
          <p:cNvSpPr txBox="1">
            <a:spLocks/>
          </p:cNvSpPr>
          <p:nvPr userDrawn="1"/>
        </p:nvSpPr>
        <p:spPr>
          <a:xfrm>
            <a:off x="9925366" y="0"/>
            <a:ext cx="1872000" cy="30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/>
          <a:lstStyle>
            <a:lvl1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FF"/>
                </a:solidFill>
              </a:rPr>
              <a:t>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5055383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prstClr val="white"/>
                </a:solidFill>
              </a:rPr>
              <a:t>Sprinter Insights | Reisemobil Händler Training 05/2018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5386-3133-40A1-AB41-18876F2CF973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5509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96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93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68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011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rgbClr val="FFD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6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747" cy="6857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95081" y="3848402"/>
            <a:ext cx="8928000" cy="1044000"/>
          </a:xfrm>
        </p:spPr>
        <p:txBody>
          <a:bodyPr/>
          <a:lstStyle>
            <a:lvl1pPr>
              <a:lnSpc>
                <a:spcPts val="3997"/>
              </a:lnSpc>
              <a:defRPr sz="2999"/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95794" y="4932000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2" y="313201"/>
            <a:ext cx="12192000" cy="3405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Folie Wechsel/Zurücksetzen/Textebenen"/>
          <p:cNvSpPr txBox="1"/>
          <p:nvPr userDrawn="1"/>
        </p:nvSpPr>
        <p:spPr>
          <a:xfrm rot="10800000" flipH="1" flipV="1">
            <a:off x="-2086913" y="1547999"/>
            <a:ext cx="1978969" cy="19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999" dirty="0">
              <a:solidFill>
                <a:srgbClr val="444444"/>
              </a:solidFill>
            </a:endParaRP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via menu bar: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913814">
              <a:defRPr/>
            </a:pPr>
            <a:endParaRPr lang="en-US" sz="999" dirty="0">
              <a:solidFill>
                <a:srgbClr val="444444"/>
              </a:solidFill>
            </a:endParaRP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Change the text level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4" name="Design wechsel"/>
          <p:cNvSpPr txBox="1"/>
          <p:nvPr userDrawn="1"/>
        </p:nvSpPr>
        <p:spPr>
          <a:xfrm rot="10800000" flipH="1" flipV="1">
            <a:off x="-2086913" y="403199"/>
            <a:ext cx="1978969" cy="90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(Right click: </a:t>
            </a:r>
            <a:r>
              <a:rPr lang="en-US" sz="999" i="1" dirty="0">
                <a:solidFill>
                  <a:srgbClr val="444444"/>
                </a:solidFill>
              </a:rPr>
              <a:t>Apply to All Slides </a:t>
            </a:r>
            <a:r>
              <a:rPr lang="en-US" sz="999" dirty="0">
                <a:solidFill>
                  <a:srgbClr val="444444"/>
                </a:solidFill>
              </a:rPr>
              <a:t>or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i="1" dirty="0">
                <a:solidFill>
                  <a:srgbClr val="444444"/>
                </a:solidFill>
              </a:rPr>
              <a:t>Apply to Selected Slide</a:t>
            </a:r>
            <a:r>
              <a:rPr lang="en-US" sz="999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15" name="Listenebene erhöh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istenebene verringer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// Listenebene erhöhen"/>
          <p:cNvSpPr txBox="1"/>
          <p:nvPr userDrawn="1"/>
        </p:nvSpPr>
        <p:spPr>
          <a:xfrm>
            <a:off x="-1547194" y="3563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Increase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8" name="Text // Listenebene verringern"/>
          <p:cNvSpPr txBox="1"/>
          <p:nvPr userDrawn="1"/>
        </p:nvSpPr>
        <p:spPr>
          <a:xfrm>
            <a:off x="-1547194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9" name="Hilfslinien"/>
          <p:cNvSpPr txBox="1"/>
          <p:nvPr userDrawn="1"/>
        </p:nvSpPr>
        <p:spPr>
          <a:xfrm rot="10800000" flipH="1" flipV="1">
            <a:off x="432550" y="-468001"/>
            <a:ext cx="328842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0" name="Hilfslinien"/>
          <p:cNvSpPr txBox="1"/>
          <p:nvPr userDrawn="1"/>
        </p:nvSpPr>
        <p:spPr>
          <a:xfrm rot="10800000" flipH="1" flipV="1">
            <a:off x="7103588" y="-468000"/>
            <a:ext cx="467808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sp>
        <p:nvSpPr>
          <p:cNvPr id="21" name="Fußzeile"/>
          <p:cNvSpPr txBox="1"/>
          <p:nvPr userDrawn="1"/>
        </p:nvSpPr>
        <p:spPr>
          <a:xfrm rot="10800000" flipH="1" flipV="1">
            <a:off x="432549" y="6965999"/>
            <a:ext cx="1098790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Adjust footer (per slide or for several/all slides) via menu bar: Insert // Text // Header &amp; Footer</a:t>
            </a: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-1331307" y="-430988"/>
            <a:ext cx="1223363" cy="745124"/>
            <a:chOff x="-1331307" y="-430988"/>
            <a:chExt cx="1223363" cy="745124"/>
          </a:xfrm>
        </p:grpSpPr>
        <p:pic>
          <p:nvPicPr>
            <p:cNvPr id="24" name="Entwurfsvorlag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4AC1330A-4EEE-44AE-BC7B-D46A9B761D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765081"/>
            <a:ext cx="2664296" cy="25018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53B973-3310-4BB2-B37C-611DA94DA4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37" y="5824928"/>
            <a:ext cx="1632899" cy="6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8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1511300"/>
            <a:ext cx="11404800" cy="4140000"/>
          </a:xfrm>
        </p:spPr>
        <p:txBody>
          <a:bodyPr numCol="2" spcCol="244765"/>
          <a:lstStyle>
            <a:lvl1pPr marL="431723" indent="-431723">
              <a:buFont typeface="+mj-lt"/>
              <a:buAutoNum type="arabicPeriod"/>
              <a:defRPr baseline="0"/>
            </a:lvl1pPr>
            <a:lvl2pPr marL="863446" indent="-431723">
              <a:buFont typeface="+mj-lt"/>
              <a:buAutoNum type="alphaLcPeriod"/>
              <a:defRPr/>
            </a:lvl2pPr>
            <a:lvl3pPr marL="863446" indent="-431723">
              <a:buFont typeface="+mj-lt"/>
              <a:buAutoNum type="alphaLcPeriod"/>
              <a:defRPr sz="1999"/>
            </a:lvl3pPr>
            <a:lvl4pPr marL="863446" indent="-431723">
              <a:buFont typeface="+mj-lt"/>
              <a:buAutoNum type="alphaLcPeriod"/>
              <a:defRPr sz="1999"/>
            </a:lvl4pPr>
            <a:lvl5pPr marL="863446" indent="-431723">
              <a:buFont typeface="+mj-lt"/>
              <a:buAutoNum type="alphaLcPeriod"/>
              <a:defRPr sz="1999"/>
            </a:lvl5pPr>
            <a:lvl6pPr marL="863446" indent="-431723">
              <a:buFont typeface="+mj-lt"/>
              <a:buAutoNum type="alphaLcPeriod"/>
              <a:defRPr sz="1999"/>
            </a:lvl6pPr>
            <a:lvl7pPr marL="863446" indent="-431723">
              <a:buFont typeface="+mj-lt"/>
              <a:buAutoNum type="alphaLcPeriod"/>
              <a:defRPr sz="1999"/>
            </a:lvl7pPr>
            <a:lvl8pPr marL="863446" indent="-431723">
              <a:buFont typeface="+mj-lt"/>
              <a:buAutoNum type="alphaLcPeriod"/>
              <a:defRPr sz="1999"/>
            </a:lvl8pPr>
            <a:lvl9pPr marL="863446" indent="-431723">
              <a:buFont typeface="+mj-lt"/>
              <a:buAutoNum type="alphaLcPeriod"/>
              <a:defRPr sz="1999"/>
            </a:lvl9pPr>
          </a:lstStyle>
          <a:p>
            <a:pPr lvl="0"/>
            <a:r>
              <a:rPr lang="en-US" noProof="0" dirty="0"/>
              <a:t>Insert agenda point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sub-item: Home // Paragraph// Increase/Decrease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6324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02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with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526573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395795" y="1786681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72" hasCustomPrompt="1"/>
          </p:nvPr>
        </p:nvSpPr>
        <p:spPr bwMode="gray">
          <a:xfrm>
            <a:off x="395795" y="462604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2" name="Textplatzhalter 3"/>
          <p:cNvSpPr>
            <a:spLocks noGrp="1"/>
          </p:cNvSpPr>
          <p:nvPr>
            <p:ph type="body" sz="quarter" idx="75" hasCustomPrompt="1"/>
          </p:nvPr>
        </p:nvSpPr>
        <p:spPr bwMode="gray">
          <a:xfrm>
            <a:off x="395795" y="3206363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95795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526573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5" name="Textplatzhalter 3"/>
          <p:cNvSpPr>
            <a:spLocks noGrp="1"/>
          </p:cNvSpPr>
          <p:nvPr>
            <p:ph type="body" sz="quarter" idx="68" hasCustomPrompt="1"/>
          </p:nvPr>
        </p:nvSpPr>
        <p:spPr bwMode="gray">
          <a:xfrm>
            <a:off x="395795" y="6045725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8846408" y="178616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74" hasCustomPrompt="1"/>
          </p:nvPr>
        </p:nvSpPr>
        <p:spPr bwMode="gray">
          <a:xfrm>
            <a:off x="8846408" y="462449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8846408" y="320532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6" name="Textplatzhalter 3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8846408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7" name="Textplatzhalter 3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8846408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8" name="Textplatzhalter 3"/>
          <p:cNvSpPr>
            <a:spLocks noGrp="1"/>
          </p:cNvSpPr>
          <p:nvPr>
            <p:ph type="body" sz="quarter" idx="7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44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5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78709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 im weißen Satzsp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de-DE" noProof="0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395288" y="1511301"/>
            <a:ext cx="11406187" cy="4914900"/>
          </a:xfrm>
          <a:solidFill>
            <a:srgbClr val="FFFFFF"/>
          </a:solidFill>
        </p:spPr>
        <p:txBody>
          <a:bodyPr lIns="72000" tIns="72000" rIns="72000" bIns="7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1558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ellenplatzhalter 2"/>
          <p:cNvSpPr>
            <a:spLocks noGrp="1"/>
          </p:cNvSpPr>
          <p:nvPr>
            <p:ph type="tbl" sz="quarter" idx="20" hasCustomPrompt="1"/>
          </p:nvPr>
        </p:nvSpPr>
        <p:spPr>
          <a:xfrm>
            <a:off x="395287" y="2484000"/>
            <a:ext cx="11406189" cy="2700000"/>
          </a:xfrm>
        </p:spPr>
        <p:txBody>
          <a:bodyPr/>
          <a:lstStyle>
            <a:lvl1pPr algn="ctr">
              <a:spcAft>
                <a:spcPts val="0"/>
              </a:spcAft>
              <a:defRPr/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Insert table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5286" y="1512001"/>
            <a:ext cx="11405514" cy="720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  <a:lvl6pPr marL="0" indent="0">
              <a:spcAft>
                <a:spcPts val="0"/>
              </a:spcAft>
              <a:buNone/>
              <a:defRPr sz="2000" b="1"/>
            </a:lvl6pPr>
            <a:lvl7pPr marL="0" indent="0">
              <a:spcAft>
                <a:spcPts val="0"/>
              </a:spcAft>
              <a:buNone/>
              <a:defRPr sz="2000" b="1"/>
            </a:lvl7pPr>
            <a:lvl8pPr marL="0" indent="0">
              <a:spcAft>
                <a:spcPts val="0"/>
              </a:spcAft>
              <a:buNone/>
              <a:defRPr sz="2000" b="1"/>
            </a:lvl8pPr>
            <a:lvl9pPr marL="0" indent="0"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en-US" dirty="0"/>
              <a:t>Table headline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/>
              <a:t>Body</a:t>
            </a:r>
            <a:r>
              <a:rPr lang="en-US" dirty="0"/>
              <a:t>) in 20 pt. bold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328001"/>
            <a:ext cx="11405511" cy="10982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 baseline="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Table description 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629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904000"/>
            <a:ext cx="11405511" cy="5220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Description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0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0"/>
            <a:ext cx="114048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80731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4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1"/>
            <a:ext cx="5616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Inhaltsplatzhalter 6"/>
          <p:cNvSpPr>
            <a:spLocks noGrp="1"/>
          </p:cNvSpPr>
          <p:nvPr>
            <p:ph sz="quarter" idx="20" hasCustomPrompt="1"/>
          </p:nvPr>
        </p:nvSpPr>
        <p:spPr>
          <a:xfrm>
            <a:off x="6218236" y="1511301"/>
            <a:ext cx="5580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122070473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1"/>
            <a:ext cx="5580000" cy="49142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71812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B25D9875-DBC4-498B-A97E-3E7E96C5B89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3429" y="1512001"/>
            <a:ext cx="5582364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3F4DF9DB-9CAE-4E8D-A80E-8D5C0B265E8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93429" y="403542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id="{EDA1FEFA-89D8-4F16-8BE0-C33E4AF0378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39793" y="403587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91044626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218238" y="15113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8238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5082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7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4024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455396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1637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box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platzhalt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200378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3" name="Textplatzhalt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203945" y="27584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5" name="Textplatzhalt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203945" y="15113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4" name="Textplatzhalt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203945" y="40055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4476843" y="1512000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9" name="Textplatzhalt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476843" y="2758867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0" name="Textplatzhalt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476843" y="4005734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1" name="Textplatzhalt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476843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5" name="Textplatzhalter 3"/>
          <p:cNvSpPr>
            <a:spLocks noGrp="1"/>
          </p:cNvSpPr>
          <p:nvPr>
            <p:ph type="body" sz="quarter" idx="34" hasCustomPrompt="1"/>
          </p:nvPr>
        </p:nvSpPr>
        <p:spPr>
          <a:xfrm>
            <a:off x="395794" y="1512000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395794" y="5252601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7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95794" y="4005734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8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395794" y="2758867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62" name="Textplatzhalter 3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96268" y="15113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2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996268" y="52526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3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9996268" y="40055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33" hasCustomPrompt="1"/>
          </p:nvPr>
        </p:nvSpPr>
        <p:spPr>
          <a:xfrm>
            <a:off x="9996268" y="27584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9" name="Bildplatzhalter 8"/>
          <p:cNvSpPr>
            <a:spLocks noGrp="1" noChangeAspect="1"/>
          </p:cNvSpPr>
          <p:nvPr userDrawn="1">
            <p:ph type="pic" sz="quarter" idx="11" hasCustomPrompt="1"/>
          </p:nvPr>
        </p:nvSpPr>
        <p:spPr bwMode="gray">
          <a:xfrm>
            <a:off x="8194404" y="15113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 noChangeAspect="1"/>
          </p:cNvSpPr>
          <p:nvPr userDrawn="1">
            <p:ph type="pic" sz="quarter" idx="17" hasCustomPrompt="1"/>
          </p:nvPr>
        </p:nvSpPr>
        <p:spPr bwMode="gray">
          <a:xfrm>
            <a:off x="8194404" y="40055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 noChangeAspect="1"/>
          </p:cNvSpPr>
          <p:nvPr userDrawn="1">
            <p:ph type="pic" sz="quarter" idx="18" hasCustomPrompt="1"/>
          </p:nvPr>
        </p:nvSpPr>
        <p:spPr bwMode="gray">
          <a:xfrm>
            <a:off x="8194404" y="27584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0" name="Bildplatzhalter 8"/>
          <p:cNvSpPr>
            <a:spLocks noGrp="1" noChangeAspect="1"/>
          </p:cNvSpPr>
          <p:nvPr userDrawn="1">
            <p:ph type="pic" sz="quarter" idx="29" hasCustomPrompt="1"/>
          </p:nvPr>
        </p:nvSpPr>
        <p:spPr bwMode="gray">
          <a:xfrm>
            <a:off x="8194404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Bildplatzhalter 8"/>
          <p:cNvSpPr>
            <a:spLocks noGrp="1" noChangeAspect="1"/>
          </p:cNvSpPr>
          <p:nvPr userDrawn="1">
            <p:ph type="pic" sz="quarter" idx="10" hasCustomPrompt="1"/>
          </p:nvPr>
        </p:nvSpPr>
        <p:spPr bwMode="gray">
          <a:xfrm>
            <a:off x="2302801" y="1512000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 noChangeAspect="1"/>
          </p:cNvSpPr>
          <p:nvPr userDrawn="1">
            <p:ph type="pic" sz="quarter" idx="12" hasCustomPrompt="1"/>
          </p:nvPr>
        </p:nvSpPr>
        <p:spPr bwMode="gray">
          <a:xfrm>
            <a:off x="2302801" y="4005734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 noChangeAspect="1"/>
          </p:cNvSpPr>
          <p:nvPr userDrawn="1">
            <p:ph type="pic" sz="quarter" idx="14" hasCustomPrompt="1"/>
          </p:nvPr>
        </p:nvSpPr>
        <p:spPr bwMode="gray">
          <a:xfrm>
            <a:off x="2302801" y="2758867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9" name="Bildplatzhalter 8"/>
          <p:cNvSpPr>
            <a:spLocks noGrp="1" noChangeAspect="1"/>
          </p:cNvSpPr>
          <p:nvPr userDrawn="1">
            <p:ph type="pic" sz="quarter" idx="28" hasCustomPrompt="1"/>
          </p:nvPr>
        </p:nvSpPr>
        <p:spPr bwMode="gray">
          <a:xfrm>
            <a:off x="2302801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cxnSp>
        <p:nvCxnSpPr>
          <p:cNvPr id="54" name="Gerade Verbindung 53"/>
          <p:cNvCxnSpPr>
            <a:stCxn id="7" idx="3"/>
            <a:endCxn id="4" idx="1"/>
          </p:cNvCxnSpPr>
          <p:nvPr/>
        </p:nvCxnSpPr>
        <p:spPr bwMode="gray">
          <a:xfrm>
            <a:off x="3993925" y="2098800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>
            <a:stCxn id="12" idx="3"/>
            <a:endCxn id="79" idx="1"/>
          </p:cNvCxnSpPr>
          <p:nvPr/>
        </p:nvCxnSpPr>
        <p:spPr bwMode="gray">
          <a:xfrm>
            <a:off x="3993925" y="3345667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>
            <a:stCxn id="9" idx="1"/>
            <a:endCxn id="85" idx="3"/>
          </p:cNvCxnSpPr>
          <p:nvPr/>
        </p:nvCxnSpPr>
        <p:spPr bwMode="gray">
          <a:xfrm flipH="1">
            <a:off x="7715158" y="20981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83" idx="3"/>
            <a:endCxn id="13" idx="1"/>
          </p:cNvCxnSpPr>
          <p:nvPr/>
        </p:nvCxnSpPr>
        <p:spPr bwMode="gray">
          <a:xfrm>
            <a:off x="7715158" y="33452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>
            <a:stCxn id="84" idx="3"/>
            <a:endCxn id="11" idx="1"/>
          </p:cNvCxnSpPr>
          <p:nvPr/>
        </p:nvCxnSpPr>
        <p:spPr bwMode="gray">
          <a:xfrm>
            <a:off x="7715158" y="45923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stCxn id="82" idx="3"/>
            <a:endCxn id="40" idx="1"/>
          </p:cNvCxnSpPr>
          <p:nvPr/>
        </p:nvCxnSpPr>
        <p:spPr bwMode="gray">
          <a:xfrm>
            <a:off x="7711590" y="5839401"/>
            <a:ext cx="482813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39" idx="3"/>
            <a:endCxn id="81" idx="1"/>
          </p:cNvCxnSpPr>
          <p:nvPr/>
        </p:nvCxnSpPr>
        <p:spPr bwMode="gray">
          <a:xfrm>
            <a:off x="3993925" y="5839401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stCxn id="10" idx="3"/>
            <a:endCxn id="80" idx="1"/>
          </p:cNvCxnSpPr>
          <p:nvPr/>
        </p:nvCxnSpPr>
        <p:spPr bwMode="gray">
          <a:xfrm>
            <a:off x="3993925" y="4592534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45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696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24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grpSp>
          <p:nvGrpSpPr>
            <p:cNvPr id="2" name="Abstand Horizontal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28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29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34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  <p:grpSp>
          <p:nvGrpSpPr>
            <p:cNvPr id="3" name="Abstand Vertikal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45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46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47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61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  <p:grpSp>
          <p:nvGrpSpPr>
            <p:cNvPr id="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2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27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30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31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32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33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  <p:grpSp>
          <p:nvGrpSpPr>
            <p:cNvPr id="4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4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43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4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5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5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59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60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</p:grp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-1" y="4619701"/>
            <a:ext cx="6062400" cy="2239123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-824"/>
            <a:ext cx="2993642" cy="6858824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6131982" y="1155600"/>
            <a:ext cx="2994158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 userDrawn="1">
            <p:ph type="pic" sz="quarter" idx="15" hasCustomPrompt="1"/>
          </p:nvPr>
        </p:nvSpPr>
        <p:spPr bwMode="gray">
          <a:xfrm>
            <a:off x="6131982" y="4619700"/>
            <a:ext cx="29939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550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endParaRPr lang="en-US" dirty="0"/>
          </a:p>
        </p:txBody>
      </p:sp>
      <p:sp>
        <p:nvSpPr>
          <p:cNvPr id="62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95082" y="1512001"/>
            <a:ext cx="5508000" cy="29493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3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3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99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50138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3022762" y="2757600"/>
            <a:ext cx="6148800" cy="2421734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3" name="Textplatzhalter 3"/>
          <p:cNvSpPr>
            <a:spLocks noGrp="1" noChangeAspect="1"/>
          </p:cNvSpPr>
          <p:nvPr>
            <p:ph type="body" sz="quarter" idx="67" hasCustomPrompt="1"/>
          </p:nvPr>
        </p:nvSpPr>
        <p:spPr>
          <a:xfrm rot="9427937">
            <a:off x="2424429" y="5284428"/>
            <a:ext cx="1908943" cy="91569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1" name="Textplatzhalter 3"/>
          <p:cNvSpPr>
            <a:spLocks noGrp="1" noChangeAspect="1"/>
          </p:cNvSpPr>
          <p:nvPr>
            <p:ph type="body" sz="quarter" idx="56" hasCustomPrompt="1"/>
          </p:nvPr>
        </p:nvSpPr>
        <p:spPr>
          <a:xfrm rot="17090839">
            <a:off x="7960224" y="280891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2" name="Textplatzhalter 3"/>
          <p:cNvSpPr>
            <a:spLocks noGrp="1" noChangeAspect="1"/>
          </p:cNvSpPr>
          <p:nvPr>
            <p:ph type="body" sz="quarter" idx="57" hasCustomPrompt="1"/>
          </p:nvPr>
        </p:nvSpPr>
        <p:spPr>
          <a:xfrm rot="18468895">
            <a:off x="6087015" y="2581077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3" name="Textplatzhalter 3"/>
          <p:cNvSpPr>
            <a:spLocks noGrp="1" noChangeAspect="1"/>
          </p:cNvSpPr>
          <p:nvPr>
            <p:ph type="body" sz="quarter" idx="58" hasCustomPrompt="1"/>
          </p:nvPr>
        </p:nvSpPr>
        <p:spPr>
          <a:xfrm rot="11041244">
            <a:off x="2481761" y="3144224"/>
            <a:ext cx="2202979" cy="8024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888" h="109067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995888" y="109067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4" name="Textplatzhalter 3"/>
          <p:cNvSpPr>
            <a:spLocks noGrp="1" noChangeAspect="1"/>
          </p:cNvSpPr>
          <p:nvPr>
            <p:ph type="body" sz="quarter" idx="59" hasCustomPrompt="1"/>
          </p:nvPr>
        </p:nvSpPr>
        <p:spPr>
          <a:xfrm rot="10320000">
            <a:off x="2607142" y="4603313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5" name="Textplatzhalter 3"/>
          <p:cNvSpPr>
            <a:spLocks noGrp="1" noChangeAspect="1"/>
          </p:cNvSpPr>
          <p:nvPr>
            <p:ph type="body" sz="quarter" idx="60" hasCustomPrompt="1"/>
          </p:nvPr>
        </p:nvSpPr>
        <p:spPr>
          <a:xfrm rot="3540000">
            <a:off x="5858041" y="4897334"/>
            <a:ext cx="1909937" cy="91521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6" name="Textplatzhalter 3"/>
          <p:cNvSpPr>
            <a:spLocks noGrp="1" noChangeAspect="1"/>
          </p:cNvSpPr>
          <p:nvPr>
            <p:ph type="body" sz="quarter" idx="61" hasCustomPrompt="1"/>
          </p:nvPr>
        </p:nvSpPr>
        <p:spPr>
          <a:xfrm rot="12197832">
            <a:off x="2200101" y="2579450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7" name="Textplatzhalter 3"/>
          <p:cNvSpPr>
            <a:spLocks noGrp="1" noChangeAspect="1"/>
          </p:cNvSpPr>
          <p:nvPr>
            <p:ph type="body" sz="quarter" idx="62" hasCustomPrompt="1"/>
          </p:nvPr>
        </p:nvSpPr>
        <p:spPr>
          <a:xfrm rot="13889278">
            <a:off x="4705918" y="252069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8" name="Textplatzhalter 3"/>
          <p:cNvSpPr>
            <a:spLocks noGrp="1" noChangeAspect="1"/>
          </p:cNvSpPr>
          <p:nvPr>
            <p:ph type="body" sz="quarter" idx="63" hasCustomPrompt="1"/>
          </p:nvPr>
        </p:nvSpPr>
        <p:spPr>
          <a:xfrm rot="17090839" flipH="1" flipV="1">
            <a:off x="4824886" y="538223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9" name="Textplatzhalter 3"/>
          <p:cNvSpPr>
            <a:spLocks noGrp="1" noChangeAspect="1"/>
          </p:cNvSpPr>
          <p:nvPr>
            <p:ph type="body" sz="quarter" idx="64" hasCustomPrompt="1"/>
          </p:nvPr>
        </p:nvSpPr>
        <p:spPr>
          <a:xfrm rot="12243241" flipH="1" flipV="1">
            <a:off x="8582861" y="4580694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0" name="Textplatzhalter 3"/>
          <p:cNvSpPr>
            <a:spLocks noGrp="1" noChangeAspect="1"/>
          </p:cNvSpPr>
          <p:nvPr>
            <p:ph type="body" sz="quarter" idx="65" hasCustomPrompt="1"/>
          </p:nvPr>
        </p:nvSpPr>
        <p:spPr>
          <a:xfrm rot="10046435" flipH="1" flipV="1">
            <a:off x="8606062" y="3345727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2" name="Textplatzhalter 3"/>
          <p:cNvSpPr>
            <a:spLocks noGrp="1" noChangeAspect="1"/>
          </p:cNvSpPr>
          <p:nvPr>
            <p:ph type="body" sz="quarter" idx="66" hasCustomPrompt="1"/>
          </p:nvPr>
        </p:nvSpPr>
        <p:spPr>
          <a:xfrm rot="2851924">
            <a:off x="6694401" y="4854488"/>
            <a:ext cx="3267222" cy="7929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8" name="Textplatzhalter 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395794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109" name="Textplatzhalter 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422082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10" name="Textplatzhalter 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613165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75" name="Textplatzhalter 3"/>
          <p:cNvSpPr>
            <a:spLocks noGrp="1"/>
          </p:cNvSpPr>
          <p:nvPr userDrawn="1">
            <p:ph type="body" sz="quarter" idx="34" hasCustomPrompt="1"/>
          </p:nvPr>
        </p:nvSpPr>
        <p:spPr bwMode="gray">
          <a:xfrm>
            <a:off x="395794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6" name="Textplatzhalt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395794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7" name="Textplatzhalt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395794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3" name="Textplatzhalter 3"/>
          <p:cNvSpPr>
            <a:spLocks noGrp="1"/>
          </p:cNvSpPr>
          <p:nvPr userDrawn="1">
            <p:ph type="body" sz="quarter" idx="45" hasCustomPrompt="1"/>
          </p:nvPr>
        </p:nvSpPr>
        <p:spPr bwMode="gray">
          <a:xfrm>
            <a:off x="8042485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8" name="Textplatzhalter 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9240661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9" name="Textplatzhalter 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9240661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5" name="Textplatzhalt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13165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00" name="Textplatzhalter 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8042485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4" name="Textplatzhalt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422082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6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6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platzhalt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395794" y="3851886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395794" y="3383769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395794" y="15113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8" name="Textplatzhalt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5794" y="19800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9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95794" y="291565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0" name="Textplatzhalt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95794" y="4320000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1" name="Textplatzhalt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5794" y="2447534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4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20602" y="1511300"/>
            <a:ext cx="7578000" cy="3204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4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1439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042487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19140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3501248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219141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4" hasCustomPrompt="1"/>
          </p:nvPr>
        </p:nvSpPr>
        <p:spPr>
          <a:xfrm>
            <a:off x="8042487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3770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5678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5" y="40442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5" y="35012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882" y="15113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882" y="40435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882" y="35005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882" y="60302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3049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4" y="35012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65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65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655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657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26372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6372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3263725" y="3500548"/>
            <a:ext cx="2795744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263726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8999588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0" name="Bildplatzhalter 8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8999588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8999588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8999588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9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9902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5" name="Bildplatzhalter 8"/>
          <p:cNvSpPr>
            <a:spLocks noGrp="1"/>
          </p:cNvSpPr>
          <p:nvPr userDrawn="1">
            <p:ph type="pic" sz="quarter" idx="23" hasCustomPrompt="1"/>
          </p:nvPr>
        </p:nvSpPr>
        <p:spPr bwMode="gray">
          <a:xfrm>
            <a:off x="4220203" y="2503829"/>
            <a:ext cx="3754800" cy="1910916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7" y="3495678"/>
            <a:ext cx="3752845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6130691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4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162930777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6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3" y="1511768"/>
            <a:ext cx="37548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281749052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with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526573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395795" y="1786681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72" hasCustomPrompt="1"/>
          </p:nvPr>
        </p:nvSpPr>
        <p:spPr bwMode="gray">
          <a:xfrm>
            <a:off x="395795" y="462604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2" name="Textplatzhalter 3"/>
          <p:cNvSpPr>
            <a:spLocks noGrp="1"/>
          </p:cNvSpPr>
          <p:nvPr>
            <p:ph type="body" sz="quarter" idx="75" hasCustomPrompt="1"/>
          </p:nvPr>
        </p:nvSpPr>
        <p:spPr bwMode="gray">
          <a:xfrm>
            <a:off x="395795" y="3206363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95795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526573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5" name="Textplatzhalter 3"/>
          <p:cNvSpPr>
            <a:spLocks noGrp="1"/>
          </p:cNvSpPr>
          <p:nvPr>
            <p:ph type="body" sz="quarter" idx="68" hasCustomPrompt="1"/>
          </p:nvPr>
        </p:nvSpPr>
        <p:spPr bwMode="gray">
          <a:xfrm>
            <a:off x="395795" y="6045725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8846408" y="178616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74" hasCustomPrompt="1"/>
          </p:nvPr>
        </p:nvSpPr>
        <p:spPr bwMode="gray">
          <a:xfrm>
            <a:off x="8846408" y="462449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8846408" y="320532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6" name="Textplatzhalter 3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8846408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7" name="Textplatzhalter 3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8846408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8" name="Textplatzhalter 3"/>
          <p:cNvSpPr>
            <a:spLocks noGrp="1"/>
          </p:cNvSpPr>
          <p:nvPr>
            <p:ph type="body" sz="quarter" idx="7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44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5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865409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24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Abstand Horizontal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28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Abstand Vertikal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45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2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4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-1" y="4619701"/>
            <a:ext cx="6062400" cy="2239123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-824"/>
            <a:ext cx="2993642" cy="6858824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6131982" y="1155600"/>
            <a:ext cx="2994158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 userDrawn="1">
            <p:ph type="pic" sz="quarter" idx="15" hasCustomPrompt="1"/>
          </p:nvPr>
        </p:nvSpPr>
        <p:spPr bwMode="gray">
          <a:xfrm>
            <a:off x="6131982" y="4619700"/>
            <a:ext cx="29939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550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endParaRPr lang="en-US" dirty="0"/>
          </a:p>
        </p:txBody>
      </p:sp>
      <p:sp>
        <p:nvSpPr>
          <p:cNvPr id="62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95082" y="1512001"/>
            <a:ext cx="5508000" cy="29493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3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3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99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280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1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grpSp>
          <p:nvGrpSpPr>
            <p:cNvPr id="52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  <p:grpSp>
          <p:nvGrpSpPr>
            <p:cNvPr id="53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  <p:grpSp>
          <p:nvGrpSpPr>
            <p:cNvPr id="54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  <p:grpSp>
          <p:nvGrpSpPr>
            <p:cNvPr id="55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56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62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6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66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2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2310301"/>
            <a:ext cx="6062400" cy="4547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0" y="0"/>
            <a:ext cx="60624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1"/>
            <a:ext cx="2993642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577440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1982" y="2309400"/>
            <a:ext cx="2994158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1982" y="0"/>
            <a:ext cx="2994158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1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0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31877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1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2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56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2310301"/>
            <a:ext cx="6062400" cy="4547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0" y="0"/>
            <a:ext cx="60624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1"/>
            <a:ext cx="2993642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577440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1982" y="2309400"/>
            <a:ext cx="2994158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1982" y="0"/>
            <a:ext cx="2994158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1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0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3680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2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3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6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-1"/>
            <a:ext cx="6062400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0"/>
            <a:ext cx="2993642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2757" y="5774400"/>
            <a:ext cx="2993383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2757" y="2309400"/>
            <a:ext cx="2993383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2756" y="0"/>
            <a:ext cx="29952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5" name="Bildplatzhalter 8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198361" y="1155600"/>
            <a:ext cx="2993640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6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9198361" y="4619700"/>
            <a:ext cx="299364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108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1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97668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540000"/>
          </a:xfrm>
        </p:spPr>
        <p:txBody>
          <a:bodyPr/>
          <a:lstStyle>
            <a:lvl1pPr>
              <a:defRPr sz="2999" baseline="0"/>
            </a:lvl1pPr>
          </a:lstStyle>
          <a:p>
            <a:r>
              <a:rPr lang="en-US" noProof="0" dirty="0"/>
              <a:t>Optional headline on one line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</a:p>
        </p:txBody>
      </p:sp>
      <p:grpSp>
        <p:nvGrpSpPr>
          <p:cNvPr id="45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6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66913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92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</a:t>
            </a:r>
            <a:r>
              <a:rPr lang="en-US" noProof="0" dirty="0" err="1"/>
              <a:t>zweizeilig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151202"/>
            <a:ext cx="5508000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noProof="0" dirty="0" err="1"/>
              <a:t>Optionale</a:t>
            </a:r>
            <a:r>
              <a:rPr lang="en-US" noProof="0" dirty="0"/>
              <a:t> </a:t>
            </a:r>
            <a:r>
              <a:rPr lang="en-US" noProof="0" dirty="0" err="1"/>
              <a:t>Kapitelüberschrift</a:t>
            </a:r>
            <a:endParaRPr lang="en-US" noProof="0" dirty="0"/>
          </a:p>
        </p:txBody>
      </p:sp>
      <p:sp>
        <p:nvSpPr>
          <p:cNvPr id="13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288" y="1511301"/>
            <a:ext cx="11406187" cy="4914900"/>
          </a:xfrm>
          <a:ln w="19050">
            <a:solidFill>
              <a:schemeClr val="tx2"/>
            </a:solidFill>
          </a:ln>
        </p:spPr>
        <p:txBody>
          <a:bodyPr lIns="72000" tIns="72000" rIns="72000" bIns="72000"/>
          <a:lstStyle>
            <a:lvl1pPr>
              <a:defRPr/>
            </a:lvl1pPr>
          </a:lstStyle>
          <a:p>
            <a:pPr lvl="0"/>
            <a:r>
              <a:rPr lang="en-US" noProof="0" dirty="0" err="1"/>
              <a:t>Inhalt</a:t>
            </a:r>
            <a:r>
              <a:rPr lang="en-US" noProof="0" dirty="0"/>
              <a:t> oder Text in </a:t>
            </a:r>
            <a:r>
              <a:rPr lang="en-US" noProof="0" dirty="0" err="1"/>
              <a:t>CorpoS</a:t>
            </a:r>
            <a:r>
              <a:rPr lang="en-US" noProof="0" dirty="0"/>
              <a:t> (</a:t>
            </a:r>
            <a:r>
              <a:rPr lang="en-US" noProof="0" dirty="0" err="1"/>
              <a:t>Textkörper</a:t>
            </a:r>
            <a:r>
              <a:rPr lang="en-US" noProof="0" dirty="0"/>
              <a:t>) in 20 pt. </a:t>
            </a:r>
            <a:r>
              <a:rPr lang="en-US" noProof="0" dirty="0" err="1"/>
              <a:t>einfügen</a:t>
            </a:r>
            <a:r>
              <a:rPr lang="en-US" noProof="0" dirty="0"/>
              <a:t> // für </a:t>
            </a:r>
            <a:r>
              <a:rPr lang="en-US" noProof="0" dirty="0" err="1"/>
              <a:t>Aufzählungen</a:t>
            </a:r>
            <a:r>
              <a:rPr lang="en-US" noProof="0" dirty="0"/>
              <a:t>: Start // Absatz //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6400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srgbClr val="000000"/>
                </a:solidFill>
              </a:rPr>
              <a:t>Sprinter Insights | Reisemobil Händler Training 05/2018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platzhalter 3"/>
          <p:cNvSpPr txBox="1">
            <a:spLocks/>
          </p:cNvSpPr>
          <p:nvPr userDrawn="1"/>
        </p:nvSpPr>
        <p:spPr>
          <a:xfrm>
            <a:off x="9925366" y="0"/>
            <a:ext cx="1872000" cy="30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/>
          <a:lstStyle>
            <a:lvl1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FF"/>
                </a:solidFill>
              </a:rPr>
              <a:t>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0240628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prstClr val="white"/>
                </a:solidFill>
              </a:rPr>
              <a:t>Sprinter Insights | Reisemobil Händler Training 05/2018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5386-3133-40A1-AB41-18876F2CF973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9921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816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794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0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67539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88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3876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rgbClr val="FFD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75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747" cy="6857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95081" y="3848402"/>
            <a:ext cx="8928000" cy="1044000"/>
          </a:xfrm>
        </p:spPr>
        <p:txBody>
          <a:bodyPr/>
          <a:lstStyle>
            <a:lvl1pPr>
              <a:lnSpc>
                <a:spcPts val="3997"/>
              </a:lnSpc>
              <a:defRPr sz="2999"/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95794" y="4932000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2" y="313201"/>
            <a:ext cx="12192000" cy="3405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Folie Wechsel/Zurücksetzen/Textebenen"/>
          <p:cNvSpPr txBox="1"/>
          <p:nvPr userDrawn="1"/>
        </p:nvSpPr>
        <p:spPr>
          <a:xfrm rot="10800000" flipH="1" flipV="1">
            <a:off x="-2086913" y="1547999"/>
            <a:ext cx="1978969" cy="19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999" dirty="0">
              <a:solidFill>
                <a:srgbClr val="444444"/>
              </a:solidFill>
            </a:endParaRP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via menu bar: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913814">
              <a:defRPr/>
            </a:pPr>
            <a:endParaRPr lang="en-US" sz="999" dirty="0">
              <a:solidFill>
                <a:srgbClr val="444444"/>
              </a:solidFill>
            </a:endParaRP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Change the text level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4" name="Design wechsel"/>
          <p:cNvSpPr txBox="1"/>
          <p:nvPr userDrawn="1"/>
        </p:nvSpPr>
        <p:spPr>
          <a:xfrm rot="10800000" flipH="1" flipV="1">
            <a:off x="-2086913" y="403199"/>
            <a:ext cx="1978969" cy="90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(Right click: </a:t>
            </a:r>
            <a:r>
              <a:rPr lang="en-US" sz="999" i="1" dirty="0">
                <a:solidFill>
                  <a:srgbClr val="444444"/>
                </a:solidFill>
              </a:rPr>
              <a:t>Apply to All Slides </a:t>
            </a:r>
            <a:r>
              <a:rPr lang="en-US" sz="999" dirty="0">
                <a:solidFill>
                  <a:srgbClr val="444444"/>
                </a:solidFill>
              </a:rPr>
              <a:t>or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i="1" dirty="0">
                <a:solidFill>
                  <a:srgbClr val="444444"/>
                </a:solidFill>
              </a:rPr>
              <a:t>Apply to Selected Slide</a:t>
            </a:r>
            <a:r>
              <a:rPr lang="en-US" sz="999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15" name="Listenebene erhöh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istenebene verringer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// Listenebene erhöhen"/>
          <p:cNvSpPr txBox="1"/>
          <p:nvPr userDrawn="1"/>
        </p:nvSpPr>
        <p:spPr>
          <a:xfrm>
            <a:off x="-1547194" y="3563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Increase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8" name="Text // Listenebene verringern"/>
          <p:cNvSpPr txBox="1"/>
          <p:nvPr userDrawn="1"/>
        </p:nvSpPr>
        <p:spPr>
          <a:xfrm>
            <a:off x="-1547194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9" name="Hilfslinien"/>
          <p:cNvSpPr txBox="1"/>
          <p:nvPr userDrawn="1"/>
        </p:nvSpPr>
        <p:spPr>
          <a:xfrm rot="10800000" flipH="1" flipV="1">
            <a:off x="432550" y="-468001"/>
            <a:ext cx="328842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0" name="Hilfslinien"/>
          <p:cNvSpPr txBox="1"/>
          <p:nvPr userDrawn="1"/>
        </p:nvSpPr>
        <p:spPr>
          <a:xfrm rot="10800000" flipH="1" flipV="1">
            <a:off x="7103588" y="-468000"/>
            <a:ext cx="467808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sp>
        <p:nvSpPr>
          <p:cNvPr id="21" name="Fußzeile"/>
          <p:cNvSpPr txBox="1"/>
          <p:nvPr userDrawn="1"/>
        </p:nvSpPr>
        <p:spPr>
          <a:xfrm rot="10800000" flipH="1" flipV="1">
            <a:off x="432549" y="6965999"/>
            <a:ext cx="1098790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Adjust footer (per slide or for several/all slides) via menu bar: Insert // Text // Header &amp; Footer</a:t>
            </a: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-1331307" y="-430988"/>
            <a:ext cx="1223363" cy="745124"/>
            <a:chOff x="-1331307" y="-430988"/>
            <a:chExt cx="1223363" cy="745124"/>
          </a:xfrm>
        </p:grpSpPr>
        <p:pic>
          <p:nvPicPr>
            <p:cNvPr id="24" name="Entwurfsvorlag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4AC1330A-4EEE-44AE-BC7B-D46A9B761D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765081"/>
            <a:ext cx="2664296" cy="25018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53B973-3310-4BB2-B37C-611DA94DA41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437" y="5824928"/>
            <a:ext cx="1632899" cy="6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033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2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>
                <a:lnSpc>
                  <a:spcPct val="108000"/>
                </a:lnSpc>
                <a:spcAft>
                  <a:spcPts val="1007"/>
                </a:spcAft>
              </a:pPr>
              <a:endParaRPr lang="de-DE" sz="1999" dirty="0"/>
            </a:p>
          </p:txBody>
        </p:sp>
        <p:grpSp>
          <p:nvGrpSpPr>
            <p:cNvPr id="53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  <p:grpSp>
          <p:nvGrpSpPr>
            <p:cNvPr id="54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  <p:grpSp>
          <p:nvGrpSpPr>
            <p:cNvPr id="5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  <p:grpSp>
          <p:nvGrpSpPr>
            <p:cNvPr id="56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6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64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66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6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6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algn="l"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/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-1"/>
            <a:ext cx="6062400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0"/>
            <a:ext cx="2993642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2757" y="5774400"/>
            <a:ext cx="2993383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2757" y="2309400"/>
            <a:ext cx="2993383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2756" y="0"/>
            <a:ext cx="29952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5" name="Bildplatzhalter 8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198361" y="1155600"/>
            <a:ext cx="2993640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6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9198361" y="4619700"/>
            <a:ext cx="299364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108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1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80271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1511300"/>
            <a:ext cx="11404800" cy="4140000"/>
          </a:xfrm>
        </p:spPr>
        <p:txBody>
          <a:bodyPr numCol="2" spcCol="244765"/>
          <a:lstStyle>
            <a:lvl1pPr marL="431723" indent="-431723">
              <a:buFont typeface="+mj-lt"/>
              <a:buAutoNum type="arabicPeriod"/>
              <a:defRPr baseline="0"/>
            </a:lvl1pPr>
            <a:lvl2pPr marL="863446" indent="-431723">
              <a:buFont typeface="+mj-lt"/>
              <a:buAutoNum type="alphaLcPeriod"/>
              <a:defRPr/>
            </a:lvl2pPr>
            <a:lvl3pPr marL="863446" indent="-431723">
              <a:buFont typeface="+mj-lt"/>
              <a:buAutoNum type="alphaLcPeriod"/>
              <a:defRPr sz="1999"/>
            </a:lvl3pPr>
            <a:lvl4pPr marL="863446" indent="-431723">
              <a:buFont typeface="+mj-lt"/>
              <a:buAutoNum type="alphaLcPeriod"/>
              <a:defRPr sz="1999"/>
            </a:lvl4pPr>
            <a:lvl5pPr marL="863446" indent="-431723">
              <a:buFont typeface="+mj-lt"/>
              <a:buAutoNum type="alphaLcPeriod"/>
              <a:defRPr sz="1999"/>
            </a:lvl5pPr>
            <a:lvl6pPr marL="863446" indent="-431723">
              <a:buFont typeface="+mj-lt"/>
              <a:buAutoNum type="alphaLcPeriod"/>
              <a:defRPr sz="1999"/>
            </a:lvl6pPr>
            <a:lvl7pPr marL="863446" indent="-431723">
              <a:buFont typeface="+mj-lt"/>
              <a:buAutoNum type="alphaLcPeriod"/>
              <a:defRPr sz="1999"/>
            </a:lvl7pPr>
            <a:lvl8pPr marL="863446" indent="-431723">
              <a:buFont typeface="+mj-lt"/>
              <a:buAutoNum type="alphaLcPeriod"/>
              <a:defRPr sz="1999"/>
            </a:lvl8pPr>
            <a:lvl9pPr marL="863446" indent="-431723">
              <a:buFont typeface="+mj-lt"/>
              <a:buAutoNum type="alphaLcPeriod"/>
              <a:defRPr sz="1999"/>
            </a:lvl9pPr>
          </a:lstStyle>
          <a:p>
            <a:pPr lvl="0"/>
            <a:r>
              <a:rPr lang="en-US" noProof="0" dirty="0"/>
              <a:t>Insert agenda point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sub-item: Home // Paragraph// Increase/Decrease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9689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49971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 im weißen Satzsp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de-DE" noProof="0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395288" y="1511301"/>
            <a:ext cx="11406187" cy="4914900"/>
          </a:xfrm>
          <a:solidFill>
            <a:srgbClr val="FFFFFF"/>
          </a:solidFill>
        </p:spPr>
        <p:txBody>
          <a:bodyPr lIns="72000" tIns="72000" rIns="72000" bIns="7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0664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ellenplatzhalter 2"/>
          <p:cNvSpPr>
            <a:spLocks noGrp="1"/>
          </p:cNvSpPr>
          <p:nvPr>
            <p:ph type="tbl" sz="quarter" idx="20" hasCustomPrompt="1"/>
          </p:nvPr>
        </p:nvSpPr>
        <p:spPr>
          <a:xfrm>
            <a:off x="395287" y="2484000"/>
            <a:ext cx="11406189" cy="2700000"/>
          </a:xfrm>
        </p:spPr>
        <p:txBody>
          <a:bodyPr/>
          <a:lstStyle>
            <a:lvl1pPr algn="ctr">
              <a:spcAft>
                <a:spcPts val="0"/>
              </a:spcAft>
              <a:defRPr/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Insert table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5286" y="1512001"/>
            <a:ext cx="11405514" cy="720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  <a:lvl6pPr marL="0" indent="0">
              <a:spcAft>
                <a:spcPts val="0"/>
              </a:spcAft>
              <a:buNone/>
              <a:defRPr sz="2000" b="1"/>
            </a:lvl6pPr>
            <a:lvl7pPr marL="0" indent="0">
              <a:spcAft>
                <a:spcPts val="0"/>
              </a:spcAft>
              <a:buNone/>
              <a:defRPr sz="2000" b="1"/>
            </a:lvl7pPr>
            <a:lvl8pPr marL="0" indent="0">
              <a:spcAft>
                <a:spcPts val="0"/>
              </a:spcAft>
              <a:buNone/>
              <a:defRPr sz="2000" b="1"/>
            </a:lvl8pPr>
            <a:lvl9pPr marL="0" indent="0"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en-US" dirty="0"/>
              <a:t>Table headline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/>
              <a:t>Body</a:t>
            </a:r>
            <a:r>
              <a:rPr lang="en-US" dirty="0"/>
              <a:t>) in 20 pt. bold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328001"/>
            <a:ext cx="11405511" cy="10982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 baseline="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Table description 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55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904000"/>
            <a:ext cx="11405511" cy="5220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Description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0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0"/>
            <a:ext cx="114048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8772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4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1"/>
            <a:ext cx="5616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Inhaltsplatzhalter 6"/>
          <p:cNvSpPr>
            <a:spLocks noGrp="1"/>
          </p:cNvSpPr>
          <p:nvPr>
            <p:ph sz="quarter" idx="20" hasCustomPrompt="1"/>
          </p:nvPr>
        </p:nvSpPr>
        <p:spPr>
          <a:xfrm>
            <a:off x="6218236" y="1511301"/>
            <a:ext cx="5580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333494982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1"/>
            <a:ext cx="5580000" cy="49142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1394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B25D9875-DBC4-498B-A97E-3E7E96C5B89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3429" y="1512001"/>
            <a:ext cx="5582364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3F4DF9DB-9CAE-4E8D-A80E-8D5C0B265E8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93429" y="403542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id="{EDA1FEFA-89D8-4F16-8BE0-C33E4AF0378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39793" y="403587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1461319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218238" y="15113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8238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5082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7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6944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42464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540000"/>
          </a:xfrm>
        </p:spPr>
        <p:txBody>
          <a:bodyPr/>
          <a:lstStyle>
            <a:lvl1pPr>
              <a:defRPr sz="2999" baseline="0"/>
            </a:lvl1pPr>
          </a:lstStyle>
          <a:p>
            <a:r>
              <a:rPr lang="en-US" noProof="0" dirty="0"/>
              <a:t>Optional headline on one line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</a:p>
        </p:txBody>
      </p:sp>
      <p:grpSp>
        <p:nvGrpSpPr>
          <p:cNvPr id="45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6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425565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6051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box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platzhalt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200378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3" name="Textplatzhalt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203945" y="27584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5" name="Textplatzhalt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203945" y="15113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4" name="Textplatzhalt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203945" y="40055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4476843" y="1512000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9" name="Textplatzhalt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476843" y="2758867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0" name="Textplatzhalt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476843" y="4005734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1" name="Textplatzhalt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476843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5" name="Textplatzhalter 3"/>
          <p:cNvSpPr>
            <a:spLocks noGrp="1"/>
          </p:cNvSpPr>
          <p:nvPr>
            <p:ph type="body" sz="quarter" idx="34" hasCustomPrompt="1"/>
          </p:nvPr>
        </p:nvSpPr>
        <p:spPr>
          <a:xfrm>
            <a:off x="395794" y="1512000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395794" y="5252601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7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95794" y="4005734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8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395794" y="2758867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62" name="Textplatzhalter 3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96268" y="15113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2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996268" y="52526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3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9996268" y="40055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33" hasCustomPrompt="1"/>
          </p:nvPr>
        </p:nvSpPr>
        <p:spPr>
          <a:xfrm>
            <a:off x="9996268" y="27584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9" name="Bildplatzhalter 8"/>
          <p:cNvSpPr>
            <a:spLocks noGrp="1" noChangeAspect="1"/>
          </p:cNvSpPr>
          <p:nvPr userDrawn="1">
            <p:ph type="pic" sz="quarter" idx="11" hasCustomPrompt="1"/>
          </p:nvPr>
        </p:nvSpPr>
        <p:spPr bwMode="gray">
          <a:xfrm>
            <a:off x="8194404" y="15113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 noChangeAspect="1"/>
          </p:cNvSpPr>
          <p:nvPr userDrawn="1">
            <p:ph type="pic" sz="quarter" idx="17" hasCustomPrompt="1"/>
          </p:nvPr>
        </p:nvSpPr>
        <p:spPr bwMode="gray">
          <a:xfrm>
            <a:off x="8194404" y="40055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 noChangeAspect="1"/>
          </p:cNvSpPr>
          <p:nvPr userDrawn="1">
            <p:ph type="pic" sz="quarter" idx="18" hasCustomPrompt="1"/>
          </p:nvPr>
        </p:nvSpPr>
        <p:spPr bwMode="gray">
          <a:xfrm>
            <a:off x="8194404" y="27584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0" name="Bildplatzhalter 8"/>
          <p:cNvSpPr>
            <a:spLocks noGrp="1" noChangeAspect="1"/>
          </p:cNvSpPr>
          <p:nvPr userDrawn="1">
            <p:ph type="pic" sz="quarter" idx="29" hasCustomPrompt="1"/>
          </p:nvPr>
        </p:nvSpPr>
        <p:spPr bwMode="gray">
          <a:xfrm>
            <a:off x="8194404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Bildplatzhalter 8"/>
          <p:cNvSpPr>
            <a:spLocks noGrp="1" noChangeAspect="1"/>
          </p:cNvSpPr>
          <p:nvPr userDrawn="1">
            <p:ph type="pic" sz="quarter" idx="10" hasCustomPrompt="1"/>
          </p:nvPr>
        </p:nvSpPr>
        <p:spPr bwMode="gray">
          <a:xfrm>
            <a:off x="2302801" y="1512000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 noChangeAspect="1"/>
          </p:cNvSpPr>
          <p:nvPr userDrawn="1">
            <p:ph type="pic" sz="quarter" idx="12" hasCustomPrompt="1"/>
          </p:nvPr>
        </p:nvSpPr>
        <p:spPr bwMode="gray">
          <a:xfrm>
            <a:off x="2302801" y="4005734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 noChangeAspect="1"/>
          </p:cNvSpPr>
          <p:nvPr userDrawn="1">
            <p:ph type="pic" sz="quarter" idx="14" hasCustomPrompt="1"/>
          </p:nvPr>
        </p:nvSpPr>
        <p:spPr bwMode="gray">
          <a:xfrm>
            <a:off x="2302801" y="2758867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9" name="Bildplatzhalter 8"/>
          <p:cNvSpPr>
            <a:spLocks noGrp="1" noChangeAspect="1"/>
          </p:cNvSpPr>
          <p:nvPr userDrawn="1">
            <p:ph type="pic" sz="quarter" idx="28" hasCustomPrompt="1"/>
          </p:nvPr>
        </p:nvSpPr>
        <p:spPr bwMode="gray">
          <a:xfrm>
            <a:off x="2302801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cxnSp>
        <p:nvCxnSpPr>
          <p:cNvPr id="54" name="Gerade Verbindung 53"/>
          <p:cNvCxnSpPr>
            <a:stCxn id="7" idx="3"/>
            <a:endCxn id="4" idx="1"/>
          </p:cNvCxnSpPr>
          <p:nvPr/>
        </p:nvCxnSpPr>
        <p:spPr bwMode="gray">
          <a:xfrm>
            <a:off x="3993925" y="2098800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>
            <a:stCxn id="12" idx="3"/>
            <a:endCxn id="79" idx="1"/>
          </p:cNvCxnSpPr>
          <p:nvPr/>
        </p:nvCxnSpPr>
        <p:spPr bwMode="gray">
          <a:xfrm>
            <a:off x="3993925" y="3345667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>
            <a:stCxn id="9" idx="1"/>
            <a:endCxn id="85" idx="3"/>
          </p:cNvCxnSpPr>
          <p:nvPr/>
        </p:nvCxnSpPr>
        <p:spPr bwMode="gray">
          <a:xfrm flipH="1">
            <a:off x="7715158" y="20981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83" idx="3"/>
            <a:endCxn id="13" idx="1"/>
          </p:cNvCxnSpPr>
          <p:nvPr/>
        </p:nvCxnSpPr>
        <p:spPr bwMode="gray">
          <a:xfrm>
            <a:off x="7715158" y="33452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>
            <a:stCxn id="84" idx="3"/>
            <a:endCxn id="11" idx="1"/>
          </p:cNvCxnSpPr>
          <p:nvPr/>
        </p:nvCxnSpPr>
        <p:spPr bwMode="gray">
          <a:xfrm>
            <a:off x="7715158" y="45923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stCxn id="82" idx="3"/>
            <a:endCxn id="40" idx="1"/>
          </p:cNvCxnSpPr>
          <p:nvPr/>
        </p:nvCxnSpPr>
        <p:spPr bwMode="gray">
          <a:xfrm>
            <a:off x="7711590" y="5839401"/>
            <a:ext cx="482813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39" idx="3"/>
            <a:endCxn id="81" idx="1"/>
          </p:cNvCxnSpPr>
          <p:nvPr/>
        </p:nvCxnSpPr>
        <p:spPr bwMode="gray">
          <a:xfrm>
            <a:off x="3993925" y="5839401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stCxn id="10" idx="3"/>
            <a:endCxn id="80" idx="1"/>
          </p:cNvCxnSpPr>
          <p:nvPr/>
        </p:nvCxnSpPr>
        <p:spPr bwMode="gray">
          <a:xfrm>
            <a:off x="3993925" y="4592534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/>
          <p:cNvSpPr>
            <a:spLocks noGrp="1"/>
          </p:cNvSpPr>
          <p:nvPr>
            <p:ph type="ftr" sz="quarter" idx="45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2777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3022762" y="2757600"/>
            <a:ext cx="6148800" cy="2421734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3" name="Textplatzhalter 3"/>
          <p:cNvSpPr>
            <a:spLocks noGrp="1" noChangeAspect="1"/>
          </p:cNvSpPr>
          <p:nvPr>
            <p:ph type="body" sz="quarter" idx="67" hasCustomPrompt="1"/>
          </p:nvPr>
        </p:nvSpPr>
        <p:spPr>
          <a:xfrm rot="9427937">
            <a:off x="2424429" y="5284428"/>
            <a:ext cx="1908943" cy="91569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1" name="Textplatzhalter 3"/>
          <p:cNvSpPr>
            <a:spLocks noGrp="1" noChangeAspect="1"/>
          </p:cNvSpPr>
          <p:nvPr>
            <p:ph type="body" sz="quarter" idx="56" hasCustomPrompt="1"/>
          </p:nvPr>
        </p:nvSpPr>
        <p:spPr>
          <a:xfrm rot="17090839">
            <a:off x="7960224" y="280891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2" name="Textplatzhalter 3"/>
          <p:cNvSpPr>
            <a:spLocks noGrp="1" noChangeAspect="1"/>
          </p:cNvSpPr>
          <p:nvPr>
            <p:ph type="body" sz="quarter" idx="57" hasCustomPrompt="1"/>
          </p:nvPr>
        </p:nvSpPr>
        <p:spPr>
          <a:xfrm rot="18468895">
            <a:off x="6087015" y="2581077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3" name="Textplatzhalter 3"/>
          <p:cNvSpPr>
            <a:spLocks noGrp="1" noChangeAspect="1"/>
          </p:cNvSpPr>
          <p:nvPr>
            <p:ph type="body" sz="quarter" idx="58" hasCustomPrompt="1"/>
          </p:nvPr>
        </p:nvSpPr>
        <p:spPr>
          <a:xfrm rot="11041244">
            <a:off x="2481761" y="3144224"/>
            <a:ext cx="2202979" cy="8024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888" h="109067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995888" y="109067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4" name="Textplatzhalter 3"/>
          <p:cNvSpPr>
            <a:spLocks noGrp="1" noChangeAspect="1"/>
          </p:cNvSpPr>
          <p:nvPr>
            <p:ph type="body" sz="quarter" idx="59" hasCustomPrompt="1"/>
          </p:nvPr>
        </p:nvSpPr>
        <p:spPr>
          <a:xfrm rot="10320000">
            <a:off x="2607142" y="4603313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5" name="Textplatzhalter 3"/>
          <p:cNvSpPr>
            <a:spLocks noGrp="1" noChangeAspect="1"/>
          </p:cNvSpPr>
          <p:nvPr>
            <p:ph type="body" sz="quarter" idx="60" hasCustomPrompt="1"/>
          </p:nvPr>
        </p:nvSpPr>
        <p:spPr>
          <a:xfrm rot="3540000">
            <a:off x="5858041" y="4897334"/>
            <a:ext cx="1909937" cy="91521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6" name="Textplatzhalter 3"/>
          <p:cNvSpPr>
            <a:spLocks noGrp="1" noChangeAspect="1"/>
          </p:cNvSpPr>
          <p:nvPr>
            <p:ph type="body" sz="quarter" idx="61" hasCustomPrompt="1"/>
          </p:nvPr>
        </p:nvSpPr>
        <p:spPr>
          <a:xfrm rot="12197832">
            <a:off x="2200101" y="2579450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7" name="Textplatzhalter 3"/>
          <p:cNvSpPr>
            <a:spLocks noGrp="1" noChangeAspect="1"/>
          </p:cNvSpPr>
          <p:nvPr>
            <p:ph type="body" sz="quarter" idx="62" hasCustomPrompt="1"/>
          </p:nvPr>
        </p:nvSpPr>
        <p:spPr>
          <a:xfrm rot="13889278">
            <a:off x="4705918" y="252069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8" name="Textplatzhalter 3"/>
          <p:cNvSpPr>
            <a:spLocks noGrp="1" noChangeAspect="1"/>
          </p:cNvSpPr>
          <p:nvPr>
            <p:ph type="body" sz="quarter" idx="63" hasCustomPrompt="1"/>
          </p:nvPr>
        </p:nvSpPr>
        <p:spPr>
          <a:xfrm rot="17090839" flipH="1" flipV="1">
            <a:off x="4824886" y="538223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9" name="Textplatzhalter 3"/>
          <p:cNvSpPr>
            <a:spLocks noGrp="1" noChangeAspect="1"/>
          </p:cNvSpPr>
          <p:nvPr>
            <p:ph type="body" sz="quarter" idx="64" hasCustomPrompt="1"/>
          </p:nvPr>
        </p:nvSpPr>
        <p:spPr>
          <a:xfrm rot="12243241" flipH="1" flipV="1">
            <a:off x="8582861" y="4580694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0" name="Textplatzhalter 3"/>
          <p:cNvSpPr>
            <a:spLocks noGrp="1" noChangeAspect="1"/>
          </p:cNvSpPr>
          <p:nvPr>
            <p:ph type="body" sz="quarter" idx="65" hasCustomPrompt="1"/>
          </p:nvPr>
        </p:nvSpPr>
        <p:spPr>
          <a:xfrm rot="10046435" flipH="1" flipV="1">
            <a:off x="8606062" y="3345727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2" name="Textplatzhalter 3"/>
          <p:cNvSpPr>
            <a:spLocks noGrp="1" noChangeAspect="1"/>
          </p:cNvSpPr>
          <p:nvPr>
            <p:ph type="body" sz="quarter" idx="66" hasCustomPrompt="1"/>
          </p:nvPr>
        </p:nvSpPr>
        <p:spPr>
          <a:xfrm rot="2851924">
            <a:off x="6694401" y="4854488"/>
            <a:ext cx="3267222" cy="7929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8" name="Textplatzhalter 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395794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109" name="Textplatzhalter 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422082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10" name="Textplatzhalter 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613165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75" name="Textplatzhalter 3"/>
          <p:cNvSpPr>
            <a:spLocks noGrp="1"/>
          </p:cNvSpPr>
          <p:nvPr userDrawn="1">
            <p:ph type="body" sz="quarter" idx="34" hasCustomPrompt="1"/>
          </p:nvPr>
        </p:nvSpPr>
        <p:spPr bwMode="gray">
          <a:xfrm>
            <a:off x="395794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6" name="Textplatzhalt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395794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7" name="Textplatzhalt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395794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3" name="Textplatzhalter 3"/>
          <p:cNvSpPr>
            <a:spLocks noGrp="1"/>
          </p:cNvSpPr>
          <p:nvPr userDrawn="1">
            <p:ph type="body" sz="quarter" idx="45" hasCustomPrompt="1"/>
          </p:nvPr>
        </p:nvSpPr>
        <p:spPr bwMode="gray">
          <a:xfrm>
            <a:off x="8042485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8" name="Textplatzhalter 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9240661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9" name="Textplatzhalter 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9240661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5" name="Textplatzhalt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13165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00" name="Textplatzhalter 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8042485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4" name="Textplatzhalt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422082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6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platzhalt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395794" y="3851886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395794" y="3383769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395794" y="15113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8" name="Textplatzhalt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5794" y="19800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9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95794" y="291565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0" name="Textplatzhalt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95794" y="4320000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1" name="Textplatzhalt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5794" y="2447534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4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20602" y="1511300"/>
            <a:ext cx="7578000" cy="3204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4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6226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042487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19140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3501248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219141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4" hasCustomPrompt="1"/>
          </p:nvPr>
        </p:nvSpPr>
        <p:spPr>
          <a:xfrm>
            <a:off x="8042487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7116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68630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5" y="40442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5" y="35012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882" y="15113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882" y="40435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882" y="35005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882" y="60302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50154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4" y="35012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65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65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655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657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26372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6372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3263725" y="3500548"/>
            <a:ext cx="2795744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263726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8999588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0" name="Bildplatzhalter 8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8999588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8999588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8999588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9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229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5" name="Bildplatzhalter 8"/>
          <p:cNvSpPr>
            <a:spLocks noGrp="1"/>
          </p:cNvSpPr>
          <p:nvPr userDrawn="1">
            <p:ph type="pic" sz="quarter" idx="23" hasCustomPrompt="1"/>
          </p:nvPr>
        </p:nvSpPr>
        <p:spPr bwMode="gray">
          <a:xfrm>
            <a:off x="4220203" y="2503829"/>
            <a:ext cx="3754800" cy="1910916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7" y="3495678"/>
            <a:ext cx="3752845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6130691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4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394937106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6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3" y="1511768"/>
            <a:ext cx="37548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8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</p:spTree>
    <p:extLst>
      <p:ext uri="{BB962C8B-B14F-4D97-AF65-F5344CB8AC3E}">
        <p14:creationId xmlns:p14="http://schemas.microsoft.com/office/powerpoint/2010/main" val="3630548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2" name="Objek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</a:t>
            </a:r>
            <a:r>
              <a:rPr lang="en-US" noProof="0" dirty="0" err="1"/>
              <a:t>zweizeilig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151202"/>
            <a:ext cx="5508000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noProof="0" dirty="0" err="1"/>
              <a:t>Optionale</a:t>
            </a:r>
            <a:r>
              <a:rPr lang="en-US" noProof="0" dirty="0"/>
              <a:t> </a:t>
            </a:r>
            <a:r>
              <a:rPr lang="en-US" noProof="0" dirty="0" err="1"/>
              <a:t>Kapitelüberschrift</a:t>
            </a:r>
            <a:endParaRPr lang="en-US" noProof="0" dirty="0"/>
          </a:p>
        </p:txBody>
      </p:sp>
      <p:sp>
        <p:nvSpPr>
          <p:cNvPr id="13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288" y="1511301"/>
            <a:ext cx="11406187" cy="4914900"/>
          </a:xfrm>
          <a:ln w="19050">
            <a:solidFill>
              <a:schemeClr val="tx2"/>
            </a:solidFill>
          </a:ln>
        </p:spPr>
        <p:txBody>
          <a:bodyPr lIns="72000" tIns="72000" rIns="72000" bIns="72000"/>
          <a:lstStyle>
            <a:lvl1pPr>
              <a:defRPr/>
            </a:lvl1pPr>
          </a:lstStyle>
          <a:p>
            <a:pPr lvl="0"/>
            <a:r>
              <a:rPr lang="en-US" noProof="0" dirty="0" err="1"/>
              <a:t>Inhalt</a:t>
            </a:r>
            <a:r>
              <a:rPr lang="en-US" noProof="0" dirty="0"/>
              <a:t> oder Text in </a:t>
            </a:r>
            <a:r>
              <a:rPr lang="en-US" noProof="0" dirty="0" err="1"/>
              <a:t>CorpoS</a:t>
            </a:r>
            <a:r>
              <a:rPr lang="en-US" noProof="0" dirty="0"/>
              <a:t> (</a:t>
            </a:r>
            <a:r>
              <a:rPr lang="en-US" noProof="0" dirty="0" err="1"/>
              <a:t>Textkörper</a:t>
            </a:r>
            <a:r>
              <a:rPr lang="en-US" noProof="0" dirty="0"/>
              <a:t>) in 20 pt. </a:t>
            </a:r>
            <a:r>
              <a:rPr lang="en-US" noProof="0" dirty="0" err="1"/>
              <a:t>einfügen</a:t>
            </a:r>
            <a:r>
              <a:rPr lang="en-US" noProof="0" dirty="0"/>
              <a:t> // für </a:t>
            </a:r>
            <a:r>
              <a:rPr lang="en-US" noProof="0" dirty="0" err="1"/>
              <a:t>Aufzählungen</a:t>
            </a:r>
            <a:r>
              <a:rPr lang="en-US" noProof="0" dirty="0"/>
              <a:t>: Start // Absatz //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6400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srgbClr val="000000"/>
                </a:solidFill>
              </a:rPr>
              <a:t>Sprinter Insights | Reisemobil Händler Training 05/2018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platzhalter 3"/>
          <p:cNvSpPr txBox="1">
            <a:spLocks/>
          </p:cNvSpPr>
          <p:nvPr userDrawn="1"/>
        </p:nvSpPr>
        <p:spPr>
          <a:xfrm>
            <a:off x="9925366" y="0"/>
            <a:ext cx="1872000" cy="30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/>
          <a:lstStyle>
            <a:lvl1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FF"/>
                </a:solidFill>
              </a:rPr>
              <a:t>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9584574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with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526573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395795" y="1786681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72" hasCustomPrompt="1"/>
          </p:nvPr>
        </p:nvSpPr>
        <p:spPr bwMode="gray">
          <a:xfrm>
            <a:off x="395795" y="462604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2" name="Textplatzhalter 3"/>
          <p:cNvSpPr>
            <a:spLocks noGrp="1"/>
          </p:cNvSpPr>
          <p:nvPr>
            <p:ph type="body" sz="quarter" idx="75" hasCustomPrompt="1"/>
          </p:nvPr>
        </p:nvSpPr>
        <p:spPr bwMode="gray">
          <a:xfrm>
            <a:off x="395795" y="3206363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95795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526573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5" name="Textplatzhalter 3"/>
          <p:cNvSpPr>
            <a:spLocks noGrp="1"/>
          </p:cNvSpPr>
          <p:nvPr>
            <p:ph type="body" sz="quarter" idx="68" hasCustomPrompt="1"/>
          </p:nvPr>
        </p:nvSpPr>
        <p:spPr bwMode="gray">
          <a:xfrm>
            <a:off x="395795" y="6045725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8846408" y="178616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74" hasCustomPrompt="1"/>
          </p:nvPr>
        </p:nvSpPr>
        <p:spPr bwMode="gray">
          <a:xfrm>
            <a:off x="8846408" y="462449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8846408" y="320532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6" name="Textplatzhalter 3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8846408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7" name="Textplatzhalter 3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8846408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8" name="Textplatzhalter 3"/>
          <p:cNvSpPr>
            <a:spLocks noGrp="1"/>
          </p:cNvSpPr>
          <p:nvPr>
            <p:ph type="body" sz="quarter" idx="7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44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5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06992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24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Abstand Horizontal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28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Abstand Vertikal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45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2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4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-1" y="4619701"/>
            <a:ext cx="6062400" cy="2239123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-824"/>
            <a:ext cx="2993642" cy="6858824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6131982" y="1155600"/>
            <a:ext cx="2994158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 userDrawn="1">
            <p:ph type="pic" sz="quarter" idx="15" hasCustomPrompt="1"/>
          </p:nvPr>
        </p:nvSpPr>
        <p:spPr bwMode="gray">
          <a:xfrm>
            <a:off x="6131982" y="4619700"/>
            <a:ext cx="29939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550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endParaRPr lang="en-US" dirty="0"/>
          </a:p>
        </p:txBody>
      </p:sp>
      <p:sp>
        <p:nvSpPr>
          <p:cNvPr id="62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95082" y="1512001"/>
            <a:ext cx="5508000" cy="29493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3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3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99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7407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1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2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56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2310301"/>
            <a:ext cx="6062400" cy="4547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0" y="0"/>
            <a:ext cx="60624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1"/>
            <a:ext cx="2993642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577440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1982" y="2309400"/>
            <a:ext cx="2994158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1982" y="0"/>
            <a:ext cx="2994158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1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0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6320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2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3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6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-1"/>
            <a:ext cx="6062400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0"/>
            <a:ext cx="2993642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2757" y="5774400"/>
            <a:ext cx="2993383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2757" y="2309400"/>
            <a:ext cx="2993383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2756" y="0"/>
            <a:ext cx="29952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5" name="Bildplatzhalter 8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198361" y="1155600"/>
            <a:ext cx="2993640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6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9198361" y="4619700"/>
            <a:ext cx="299364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108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1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615420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540000"/>
          </a:xfrm>
        </p:spPr>
        <p:txBody>
          <a:bodyPr/>
          <a:lstStyle>
            <a:lvl1pPr>
              <a:defRPr sz="2999" baseline="0"/>
            </a:lvl1pPr>
          </a:lstStyle>
          <a:p>
            <a:r>
              <a:rPr lang="en-US" noProof="0" dirty="0"/>
              <a:t>Optional headline on one line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</a:p>
        </p:txBody>
      </p:sp>
      <p:grpSp>
        <p:nvGrpSpPr>
          <p:cNvPr id="45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6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60586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12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</a:t>
            </a:r>
            <a:r>
              <a:rPr lang="en-US" noProof="0" dirty="0" err="1"/>
              <a:t>zweizeilig</a:t>
            </a:r>
            <a:r>
              <a:rPr lang="en-US" noProof="0" dirty="0"/>
              <a:t> in </a:t>
            </a:r>
            <a:r>
              <a:rPr lang="en-US" noProof="0" dirty="0" err="1"/>
              <a:t>CorpoA</a:t>
            </a:r>
            <a:r>
              <a:rPr lang="en-US" noProof="0" dirty="0"/>
              <a:t> (</a:t>
            </a:r>
            <a:r>
              <a:rPr lang="en-US" noProof="0" dirty="0" err="1"/>
              <a:t>Überschriften</a:t>
            </a:r>
            <a:r>
              <a:rPr lang="en-US" noProof="0" dirty="0"/>
              <a:t>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151202"/>
            <a:ext cx="5508000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9pPr>
          </a:lstStyle>
          <a:p>
            <a:pPr lvl="0"/>
            <a:r>
              <a:rPr lang="en-US" noProof="0" dirty="0" err="1"/>
              <a:t>Optionale</a:t>
            </a:r>
            <a:r>
              <a:rPr lang="en-US" noProof="0" dirty="0"/>
              <a:t> </a:t>
            </a:r>
            <a:r>
              <a:rPr lang="en-US" noProof="0" dirty="0" err="1"/>
              <a:t>Kapitelüberschrift</a:t>
            </a:r>
            <a:endParaRPr lang="en-US" noProof="0" dirty="0"/>
          </a:p>
        </p:txBody>
      </p:sp>
      <p:sp>
        <p:nvSpPr>
          <p:cNvPr id="13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288" y="1511301"/>
            <a:ext cx="11406187" cy="4914900"/>
          </a:xfrm>
          <a:ln w="19050">
            <a:solidFill>
              <a:schemeClr val="tx2"/>
            </a:solidFill>
          </a:ln>
        </p:spPr>
        <p:txBody>
          <a:bodyPr lIns="72000" tIns="72000" rIns="72000" bIns="72000"/>
          <a:lstStyle>
            <a:lvl1pPr>
              <a:defRPr/>
            </a:lvl1pPr>
          </a:lstStyle>
          <a:p>
            <a:pPr lvl="0"/>
            <a:r>
              <a:rPr lang="en-US" noProof="0" dirty="0" err="1"/>
              <a:t>Inhalt</a:t>
            </a:r>
            <a:r>
              <a:rPr lang="en-US" noProof="0" dirty="0"/>
              <a:t> oder Text in </a:t>
            </a:r>
            <a:r>
              <a:rPr lang="en-US" noProof="0" dirty="0" err="1"/>
              <a:t>CorpoS</a:t>
            </a:r>
            <a:r>
              <a:rPr lang="en-US" noProof="0" dirty="0"/>
              <a:t> (</a:t>
            </a:r>
            <a:r>
              <a:rPr lang="en-US" noProof="0" dirty="0" err="1"/>
              <a:t>Textkörper</a:t>
            </a:r>
            <a:r>
              <a:rPr lang="en-US" noProof="0" dirty="0"/>
              <a:t>) in 20 pt. </a:t>
            </a:r>
            <a:r>
              <a:rPr lang="en-US" noProof="0" dirty="0" err="1"/>
              <a:t>einfügen</a:t>
            </a:r>
            <a:r>
              <a:rPr lang="en-US" noProof="0" dirty="0"/>
              <a:t> // für </a:t>
            </a:r>
            <a:r>
              <a:rPr lang="en-US" noProof="0" dirty="0" err="1"/>
              <a:t>Aufzählungen</a:t>
            </a:r>
            <a:r>
              <a:rPr lang="en-US" noProof="0" dirty="0"/>
              <a:t>: Start // Absatz // </a:t>
            </a:r>
            <a:r>
              <a:rPr lang="en-US" noProof="0" dirty="0" err="1"/>
              <a:t>Listenebene</a:t>
            </a:r>
            <a:r>
              <a:rPr lang="en-US" noProof="0" dirty="0"/>
              <a:t> </a:t>
            </a:r>
            <a:r>
              <a:rPr lang="en-US" noProof="0" dirty="0" err="1"/>
              <a:t>erhöhen</a:t>
            </a:r>
            <a:endParaRPr lang="en-US" noProof="0" dirty="0"/>
          </a:p>
          <a:p>
            <a:pPr lvl="1"/>
            <a:r>
              <a:rPr lang="en-US" noProof="0" dirty="0" err="1"/>
              <a:t>Zweite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2"/>
            <a:r>
              <a:rPr lang="en-US" noProof="0" dirty="0" err="1"/>
              <a:t>Dritte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3"/>
            <a:r>
              <a:rPr lang="en-US" noProof="0" dirty="0" err="1"/>
              <a:t>Vierte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4"/>
            <a:r>
              <a:rPr lang="en-US" noProof="0" dirty="0" err="1"/>
              <a:t>Fünfte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5"/>
            <a:r>
              <a:rPr lang="en-US" noProof="0" dirty="0" err="1"/>
              <a:t>Sechste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6"/>
            <a:r>
              <a:rPr lang="en-US" noProof="0" dirty="0" err="1"/>
              <a:t>Siebte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7"/>
            <a:r>
              <a:rPr lang="en-US" noProof="0" dirty="0" err="1"/>
              <a:t>Achte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  <a:p>
            <a:pPr lvl="8"/>
            <a:r>
              <a:rPr lang="en-US" noProof="0" dirty="0" err="1"/>
              <a:t>Neunte</a:t>
            </a:r>
            <a:r>
              <a:rPr lang="en-US" noProof="0" dirty="0"/>
              <a:t> </a:t>
            </a:r>
            <a:r>
              <a:rPr lang="en-US" noProof="0" dirty="0" err="1"/>
              <a:t>Ebene</a:t>
            </a:r>
            <a:endParaRPr lang="en-US" noProof="0" dirty="0"/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73200" y="0"/>
            <a:ext cx="936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4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8800" y="0"/>
            <a:ext cx="1872000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46400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srgbClr val="000000"/>
                </a:solidFill>
              </a:rPr>
              <a:t>Sprinter Insights | Reisemobil Händler Training 05/2018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platzhalter 3"/>
          <p:cNvSpPr txBox="1">
            <a:spLocks/>
          </p:cNvSpPr>
          <p:nvPr userDrawn="1"/>
        </p:nvSpPr>
        <p:spPr>
          <a:xfrm>
            <a:off x="9925366" y="0"/>
            <a:ext cx="1872000" cy="306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/>
          <a:lstStyle>
            <a:lvl1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271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None/>
              <a:defRPr sz="6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rgbClr val="FFFFFF"/>
                </a:solidFill>
              </a:rPr>
              <a:t>STRICTLY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3659074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prstClr val="white"/>
                </a:solidFill>
              </a:rPr>
              <a:t>Sprinter Insights | Reisemobil Händler Training 05/2018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5386-3133-40A1-AB41-18876F2CF973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5410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36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4318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84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2811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08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889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Sprinter Insights | Reisemobil Händler Training 05/2018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B5386-3133-40A1-AB41-18876F2CF97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107806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rgbClr val="FFD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30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39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Change image detail via menu bar: Picture Tools // Format // Size // Crop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Image can be moved within the black boundaries, to adjust easily press Alt-key.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Crop image size via menu bar: Picture Tools // Format // </a:t>
              </a:r>
              <a:b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</a:b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Size // Crop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While holding the shift-key, adjust the size of the image with the white corner points. 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To fit the image size  into the frame via menu bar: Picture Tools // Format // Size // Crop // Fit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99" b="0" noProof="0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baseline="0" noProof="0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noProof="0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noProof="0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/>
              <a:t>Sprinter Insights | Reisemobil Händler Training 05/2018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88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32140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59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1077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747" cy="68570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395081" y="3848402"/>
            <a:ext cx="8928000" cy="1044000"/>
          </a:xfrm>
        </p:spPr>
        <p:txBody>
          <a:bodyPr/>
          <a:lstStyle>
            <a:lvl1pPr>
              <a:lnSpc>
                <a:spcPts val="3997"/>
              </a:lnSpc>
              <a:defRPr sz="2999"/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95794" y="4932000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2" y="313201"/>
            <a:ext cx="12192000" cy="3405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Folie Wechsel/Zurücksetzen/Textebenen"/>
          <p:cNvSpPr txBox="1"/>
          <p:nvPr userDrawn="1"/>
        </p:nvSpPr>
        <p:spPr>
          <a:xfrm rot="10800000" flipH="1" flipV="1">
            <a:off x="-2086913" y="1547999"/>
            <a:ext cx="1978969" cy="198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999" dirty="0">
              <a:solidFill>
                <a:srgbClr val="444444"/>
              </a:solidFill>
            </a:endParaRP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via menu bar: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913814">
              <a:defRPr/>
            </a:pPr>
            <a:endParaRPr lang="en-US" sz="999" dirty="0">
              <a:solidFill>
                <a:srgbClr val="444444"/>
              </a:solidFill>
            </a:endParaRP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Change the text level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4" name="Design wechsel"/>
          <p:cNvSpPr txBox="1"/>
          <p:nvPr userDrawn="1"/>
        </p:nvSpPr>
        <p:spPr>
          <a:xfrm rot="10800000" flipH="1" flipV="1">
            <a:off x="-2086913" y="403199"/>
            <a:ext cx="1978969" cy="90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99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999" dirty="0">
                <a:solidFill>
                  <a:srgbClr val="444444"/>
                </a:solidFill>
              </a:rPr>
              <a:t>(Right click: </a:t>
            </a:r>
            <a:r>
              <a:rPr lang="en-US" sz="999" i="1" dirty="0">
                <a:solidFill>
                  <a:srgbClr val="444444"/>
                </a:solidFill>
              </a:rPr>
              <a:t>Apply to All Slides </a:t>
            </a:r>
            <a:r>
              <a:rPr lang="en-US" sz="999" dirty="0">
                <a:solidFill>
                  <a:srgbClr val="444444"/>
                </a:solidFill>
              </a:rPr>
              <a:t>or </a:t>
            </a:r>
            <a:br>
              <a:rPr lang="en-US" sz="999" dirty="0">
                <a:solidFill>
                  <a:srgbClr val="444444"/>
                </a:solidFill>
              </a:rPr>
            </a:br>
            <a:r>
              <a:rPr lang="en-US" sz="999" i="1" dirty="0">
                <a:solidFill>
                  <a:srgbClr val="444444"/>
                </a:solidFill>
              </a:rPr>
              <a:t>Apply to Selected Slide</a:t>
            </a:r>
            <a:r>
              <a:rPr lang="en-US" sz="999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15" name="Listenebene erhöh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Listenebene verringern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// Listenebene erhöhen"/>
          <p:cNvSpPr txBox="1"/>
          <p:nvPr userDrawn="1"/>
        </p:nvSpPr>
        <p:spPr>
          <a:xfrm>
            <a:off x="-1547194" y="3563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Increase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8" name="Text // Listenebene verringern"/>
          <p:cNvSpPr txBox="1"/>
          <p:nvPr userDrawn="1"/>
        </p:nvSpPr>
        <p:spPr>
          <a:xfrm>
            <a:off x="-1547194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Decrease </a:t>
            </a:r>
          </a:p>
          <a:p>
            <a:pPr algn="r" defTabSz="913814">
              <a:defRPr/>
            </a:pPr>
            <a:r>
              <a:rPr lang="en-US" sz="999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19" name="Hilfslinien"/>
          <p:cNvSpPr txBox="1"/>
          <p:nvPr userDrawn="1"/>
        </p:nvSpPr>
        <p:spPr>
          <a:xfrm rot="10800000" flipH="1" flipV="1">
            <a:off x="432550" y="-468001"/>
            <a:ext cx="328842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0" name="Hilfslinien"/>
          <p:cNvSpPr txBox="1"/>
          <p:nvPr userDrawn="1"/>
        </p:nvSpPr>
        <p:spPr>
          <a:xfrm rot="10800000" flipH="1" flipV="1">
            <a:off x="7103588" y="-468000"/>
            <a:ext cx="467808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sp>
        <p:nvSpPr>
          <p:cNvPr id="21" name="Fußzeile"/>
          <p:cNvSpPr txBox="1"/>
          <p:nvPr userDrawn="1"/>
        </p:nvSpPr>
        <p:spPr>
          <a:xfrm rot="10800000" flipH="1" flipV="1">
            <a:off x="432549" y="6965999"/>
            <a:ext cx="10987903" cy="360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042388">
              <a:defRPr/>
            </a:pPr>
            <a:r>
              <a:rPr lang="en-US" sz="999" dirty="0">
                <a:solidFill>
                  <a:srgbClr val="444444"/>
                </a:solidFill>
              </a:rPr>
              <a:t>Adjust footer (per slide or for several/all slides) via menu bar: Insert // Text // Header &amp; Footer</a:t>
            </a:r>
          </a:p>
        </p:txBody>
      </p:sp>
      <p:grpSp>
        <p:nvGrpSpPr>
          <p:cNvPr id="23" name="Gruppieren 22"/>
          <p:cNvGrpSpPr/>
          <p:nvPr userDrawn="1"/>
        </p:nvGrpSpPr>
        <p:grpSpPr>
          <a:xfrm>
            <a:off x="-1331307" y="-430988"/>
            <a:ext cx="1223363" cy="745124"/>
            <a:chOff x="-1331307" y="-430988"/>
            <a:chExt cx="1223363" cy="745124"/>
          </a:xfrm>
        </p:grpSpPr>
        <p:pic>
          <p:nvPicPr>
            <p:cNvPr id="24" name="Entwurfsvorlag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Grafik 25">
            <a:extLst>
              <a:ext uri="{FF2B5EF4-FFF2-40B4-BE49-F238E27FC236}">
                <a16:creationId xmlns:a16="http://schemas.microsoft.com/office/drawing/2014/main" id="{4AC1330A-4EEE-44AE-BC7B-D46A9B761D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344" y="765081"/>
            <a:ext cx="2664296" cy="25018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2E3B200-CD92-4DAA-89E7-8600BB64223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84" y="5815096"/>
            <a:ext cx="1720556" cy="6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70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1511300"/>
            <a:ext cx="11404800" cy="4140000"/>
          </a:xfrm>
        </p:spPr>
        <p:txBody>
          <a:bodyPr numCol="2" spcCol="244765"/>
          <a:lstStyle>
            <a:lvl1pPr marL="431723" indent="-431723">
              <a:buFont typeface="+mj-lt"/>
              <a:buAutoNum type="arabicPeriod"/>
              <a:defRPr baseline="0"/>
            </a:lvl1pPr>
            <a:lvl2pPr marL="863446" indent="-431723">
              <a:buFont typeface="+mj-lt"/>
              <a:buAutoNum type="alphaLcPeriod"/>
              <a:defRPr/>
            </a:lvl2pPr>
            <a:lvl3pPr marL="863446" indent="-431723">
              <a:buFont typeface="+mj-lt"/>
              <a:buAutoNum type="alphaLcPeriod"/>
              <a:defRPr sz="1999"/>
            </a:lvl3pPr>
            <a:lvl4pPr marL="863446" indent="-431723">
              <a:buFont typeface="+mj-lt"/>
              <a:buAutoNum type="alphaLcPeriod"/>
              <a:defRPr sz="1999"/>
            </a:lvl4pPr>
            <a:lvl5pPr marL="863446" indent="-431723">
              <a:buFont typeface="+mj-lt"/>
              <a:buAutoNum type="alphaLcPeriod"/>
              <a:defRPr sz="1999"/>
            </a:lvl5pPr>
            <a:lvl6pPr marL="863446" indent="-431723">
              <a:buFont typeface="+mj-lt"/>
              <a:buAutoNum type="alphaLcPeriod"/>
              <a:defRPr sz="1999"/>
            </a:lvl6pPr>
            <a:lvl7pPr marL="863446" indent="-431723">
              <a:buFont typeface="+mj-lt"/>
              <a:buAutoNum type="alphaLcPeriod"/>
              <a:defRPr sz="1999"/>
            </a:lvl7pPr>
            <a:lvl8pPr marL="863446" indent="-431723">
              <a:buFont typeface="+mj-lt"/>
              <a:buAutoNum type="alphaLcPeriod"/>
              <a:defRPr sz="1999"/>
            </a:lvl8pPr>
            <a:lvl9pPr marL="863446" indent="-431723">
              <a:buFont typeface="+mj-lt"/>
              <a:buAutoNum type="alphaLcPeriod"/>
              <a:defRPr sz="1999"/>
            </a:lvl9pPr>
          </a:lstStyle>
          <a:p>
            <a:pPr lvl="0"/>
            <a:r>
              <a:rPr lang="en-US" noProof="0" dirty="0"/>
              <a:t>Insert agenda point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sub-item: Home // Paragraph// Increase/Decrease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5"/>
            <a:r>
              <a:rPr lang="en-US" noProof="0" dirty="0"/>
              <a:t>Sixth level</a:t>
            </a:r>
          </a:p>
          <a:p>
            <a:pPr lvl="6"/>
            <a:r>
              <a:rPr lang="en-US" noProof="0" dirty="0"/>
              <a:t>Seventh level</a:t>
            </a:r>
          </a:p>
          <a:p>
            <a:pPr lvl="7"/>
            <a:r>
              <a:rPr lang="en-US" noProof="0" dirty="0"/>
              <a:t>Eighth level</a:t>
            </a:r>
          </a:p>
          <a:p>
            <a:pPr lvl="8"/>
            <a:r>
              <a:rPr lang="en-US" noProof="0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37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1"/>
            <a:ext cx="114048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14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 im weißen Satzsp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de-DE" noProof="0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395288" y="1511301"/>
            <a:ext cx="11406187" cy="4914900"/>
          </a:xfrm>
          <a:solidFill>
            <a:srgbClr val="FFFFFF"/>
          </a:solidFill>
        </p:spPr>
        <p:txBody>
          <a:bodyPr lIns="72000" tIns="72000" rIns="72000" bIns="7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de-DE" smtClean="0">
                <a:solidFill>
                  <a:prstClr val="white"/>
                </a:solidFill>
              </a:rPr>
              <a:pPr/>
              <a:t>‹#›</a:t>
            </a:fld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604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904000"/>
            <a:ext cx="11405511" cy="5220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Description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0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0"/>
            <a:ext cx="114048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0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4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1"/>
            <a:ext cx="5616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Inhaltsplatzhalter 6"/>
          <p:cNvSpPr>
            <a:spLocks noGrp="1"/>
          </p:cNvSpPr>
          <p:nvPr>
            <p:ph sz="quarter" idx="20" hasCustomPrompt="1"/>
          </p:nvPr>
        </p:nvSpPr>
        <p:spPr>
          <a:xfrm>
            <a:off x="6218236" y="1511301"/>
            <a:ext cx="5580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57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1"/>
            <a:ext cx="5580000" cy="49142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3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B25D9875-DBC4-498B-A97E-3E7E96C5B89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3429" y="1512001"/>
            <a:ext cx="5582364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3F4DF9DB-9CAE-4E8D-A80E-8D5C0B265E8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93429" y="403542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id="{EDA1FEFA-89D8-4F16-8BE0-C33E4AF0378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39793" y="403587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679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218238" y="1511300"/>
            <a:ext cx="55800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8238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platzhalter 13"/>
          <p:cNvSpPr>
            <a:spLocks noGrp="1"/>
          </p:cNvSpPr>
          <p:nvPr>
            <p:ph type="body" sz="quarter" idx="26" hasCustomPrompt="1"/>
          </p:nvPr>
        </p:nvSpPr>
        <p:spPr>
          <a:xfrm>
            <a:off x="395082" y="3502801"/>
            <a:ext cx="5580000" cy="2923400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97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 im weißen Satzspieg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95289" y="368300"/>
            <a:ext cx="11406187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de-DE" noProof="0" dirty="0"/>
          </a:p>
        </p:txBody>
      </p:sp>
      <p:sp>
        <p:nvSpPr>
          <p:cNvPr id="15" name="Inhaltsplatzhalter 6"/>
          <p:cNvSpPr>
            <a:spLocks noGrp="1"/>
          </p:cNvSpPr>
          <p:nvPr>
            <p:ph sz="quarter" idx="14" hasCustomPrompt="1"/>
          </p:nvPr>
        </p:nvSpPr>
        <p:spPr bwMode="gray">
          <a:xfrm>
            <a:off x="395288" y="1511301"/>
            <a:ext cx="11406187" cy="4914900"/>
          </a:xfrm>
          <a:solidFill>
            <a:srgbClr val="FFFFFF"/>
          </a:solidFill>
        </p:spPr>
        <p:txBody>
          <a:bodyPr lIns="72000" tIns="72000" rIns="72000" bIns="7200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  <a:lvl6pPr>
              <a:defRPr>
                <a:solidFill>
                  <a:srgbClr val="000000"/>
                </a:solidFill>
              </a:defRPr>
            </a:lvl6pPr>
            <a:lvl7pPr>
              <a:defRPr>
                <a:solidFill>
                  <a:srgbClr val="000000"/>
                </a:solidFill>
              </a:defRPr>
            </a:lvl7pPr>
            <a:lvl8pPr>
              <a:defRPr>
                <a:solidFill>
                  <a:srgbClr val="000000"/>
                </a:solidFill>
              </a:defRPr>
            </a:lvl8pPr>
            <a:lvl9pPr>
              <a:defRPr>
                <a:solidFill>
                  <a:srgbClr val="000000"/>
                </a:solidFill>
              </a:defRPr>
            </a:lvl9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black">
          <a:xfrm>
            <a:off x="11484000" y="6552000"/>
            <a:ext cx="323999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1000"/>
            </a:lvl2pPr>
            <a:lvl3pPr marL="0" indent="0" algn="l">
              <a:spcBef>
                <a:spcPts val="0"/>
              </a:spcBef>
              <a:defRPr sz="1000"/>
            </a:lvl3pPr>
            <a:lvl4pPr marL="0" indent="0" algn="l">
              <a:spcBef>
                <a:spcPts val="0"/>
              </a:spcBef>
              <a:defRPr sz="1000"/>
            </a:lvl4pPr>
            <a:lvl5pPr marL="0" indent="0" algn="l">
              <a:spcBef>
                <a:spcPts val="0"/>
              </a:spcBef>
              <a:defRPr sz="1000"/>
            </a:lvl5pPr>
            <a:lvl6pPr marL="0" indent="0" algn="l">
              <a:spcBef>
                <a:spcPts val="0"/>
              </a:spcBef>
              <a:defRPr sz="1000"/>
            </a:lvl6pPr>
            <a:lvl7pPr marL="0" indent="0" algn="l">
              <a:spcBef>
                <a:spcPts val="0"/>
              </a:spcBef>
              <a:defRPr sz="1000"/>
            </a:lvl7pPr>
            <a:lvl8pPr marL="0" indent="0" algn="l">
              <a:spcBef>
                <a:spcPts val="0"/>
              </a:spcBef>
              <a:defRPr sz="1000"/>
            </a:lvl8pPr>
            <a:lvl9pPr marL="0" indent="0" algn="l">
              <a:spcBef>
                <a:spcPts val="0"/>
              </a:spcBef>
              <a:defRPr sz="1000"/>
            </a:lvl9pPr>
          </a:lstStyle>
          <a:p>
            <a:fld id="{AD1D1349-391B-44DC-865F-5996B3E40F2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293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Change image detail via menu bar: Picture Tools // Format // 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Image can be moved within the black boundaries, to adjust easily press Alt-key.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Crop image size via menu bar: Picture Tools // Format // </a:t>
              </a:r>
              <a:br>
                <a:rPr lang="en-US" sz="999" dirty="0">
                  <a:solidFill>
                    <a:srgbClr val="444444"/>
                  </a:solidFill>
                </a:rPr>
              </a:br>
              <a:r>
                <a:rPr lang="en-US" sz="999" dirty="0">
                  <a:solidFill>
                    <a:srgbClr val="444444"/>
                  </a:solidFill>
                </a:rPr>
                <a:t>Size // Crop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While holding the shift-key, adjust the size of the image with the white corner points. 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  <a:p>
              <a:pPr>
                <a:buFont typeface="Arial" panose="020B0604020202020204" pitchFamily="34" charset="0"/>
                <a:buNone/>
              </a:pPr>
              <a:endParaRPr lang="en-US" sz="999" dirty="0">
                <a:solidFill>
                  <a:srgbClr val="444444"/>
                </a:solidFill>
              </a:endParaRPr>
            </a:p>
            <a:p>
              <a:pPr marL="71954" indent="-71954">
                <a:buFont typeface="Arial" panose="020B0604020202020204" pitchFamily="34" charset="0"/>
                <a:buChar char="•"/>
              </a:pPr>
              <a:r>
                <a:rPr lang="en-US" sz="999" dirty="0">
                  <a:solidFill>
                    <a:srgbClr val="444444"/>
                  </a:solidFill>
                </a:rPr>
                <a:t>To fit the image size  into the frame via menu bar: Picture Tools // Format // Size // Crop // Fit</a:t>
              </a:r>
            </a:p>
            <a:p>
              <a:pPr marL="71954" indent="-71954">
                <a:buFont typeface="Arial" panose="020B0604020202020204" pitchFamily="34" charset="0"/>
                <a:buChar char="•"/>
              </a:pPr>
              <a:endParaRPr lang="en-US" sz="999" dirty="0">
                <a:solidFill>
                  <a:srgbClr val="444444"/>
                </a:solidFill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99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dirty="0">
                  <a:solidFill>
                    <a:srgbClr val="444444"/>
                  </a:solidFill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dirty="0">
                <a:solidFill>
                  <a:srgbClr val="444444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86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22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31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olbox 8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platzhalter 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6200378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3" name="Textplatzhalter 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203945" y="27584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5" name="Textplatzhalter 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203945" y="15113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4" name="Textplatzhalter 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203945" y="40055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4476843" y="1512000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9" name="Textplatzhalter 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4476843" y="2758867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0" name="Textplatzhalter 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4476843" y="4005734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81" name="Textplatzhalter 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4476843" y="5252601"/>
            <a:ext cx="1511213" cy="1173600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>
                <a:solidFill>
                  <a:schemeClr val="bg1"/>
                </a:solidFill>
              </a:defRPr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3pPr>
            <a:lvl4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4pPr>
            <a:lvl5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Aft>
                <a:spcPts val="0"/>
              </a:spcAft>
              <a:buNone/>
              <a:defRPr sz="14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</a:t>
            </a:r>
            <a:br>
              <a:rPr lang="en-US" noProof="0" dirty="0"/>
            </a:br>
            <a:r>
              <a:rPr lang="en-US" noProof="0" dirty="0"/>
              <a:t>1</a:t>
            </a:r>
            <a:r>
              <a:rPr lang="en-US" dirty="0"/>
              <a:t>5 pt.</a:t>
            </a:r>
          </a:p>
        </p:txBody>
      </p:sp>
      <p:sp>
        <p:nvSpPr>
          <p:cNvPr id="75" name="Textplatzhalter 3"/>
          <p:cNvSpPr>
            <a:spLocks noGrp="1"/>
          </p:cNvSpPr>
          <p:nvPr>
            <p:ph type="body" sz="quarter" idx="34" hasCustomPrompt="1"/>
          </p:nvPr>
        </p:nvSpPr>
        <p:spPr>
          <a:xfrm>
            <a:off x="395794" y="1512000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6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395794" y="5252601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7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395794" y="4005734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8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395794" y="2758867"/>
            <a:ext cx="1799063" cy="1173600"/>
          </a:xfrm>
        </p:spPr>
        <p:txBody>
          <a:bodyPr anchor="ctr" anchorCtr="0"/>
          <a:lstStyle>
            <a:lvl1pPr marL="0" indent="0" algn="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r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62" name="Textplatzhalter 3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9996268" y="15113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2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996268" y="52526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3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9996268" y="40055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74" name="Textplatzhalter 3"/>
          <p:cNvSpPr>
            <a:spLocks noGrp="1"/>
          </p:cNvSpPr>
          <p:nvPr>
            <p:ph type="body" sz="quarter" idx="33" hasCustomPrompt="1"/>
          </p:nvPr>
        </p:nvSpPr>
        <p:spPr>
          <a:xfrm>
            <a:off x="9996268" y="2758401"/>
            <a:ext cx="1799063" cy="1173600"/>
          </a:xfrm>
        </p:spPr>
        <p:txBody>
          <a:bodyPr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999"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</a:t>
            </a:r>
            <a:r>
              <a:rPr lang="en-US" dirty="0"/>
              <a:t>15 pt. </a:t>
            </a:r>
            <a:r>
              <a:rPr lang="en-US" noProof="0" dirty="0"/>
              <a:t>// for smaller text: Increase List Level</a:t>
            </a:r>
            <a:endParaRPr lang="en-US" dirty="0"/>
          </a:p>
        </p:txBody>
      </p:sp>
      <p:sp>
        <p:nvSpPr>
          <p:cNvPr id="9" name="Bildplatzhalter 8"/>
          <p:cNvSpPr>
            <a:spLocks noGrp="1" noChangeAspect="1"/>
          </p:cNvSpPr>
          <p:nvPr userDrawn="1">
            <p:ph type="pic" sz="quarter" idx="11" hasCustomPrompt="1"/>
          </p:nvPr>
        </p:nvSpPr>
        <p:spPr bwMode="gray">
          <a:xfrm>
            <a:off x="8194404" y="15113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 noChangeAspect="1"/>
          </p:cNvSpPr>
          <p:nvPr userDrawn="1">
            <p:ph type="pic" sz="quarter" idx="17" hasCustomPrompt="1"/>
          </p:nvPr>
        </p:nvSpPr>
        <p:spPr bwMode="gray">
          <a:xfrm>
            <a:off x="8194404" y="40055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 noChangeAspect="1"/>
          </p:cNvSpPr>
          <p:nvPr userDrawn="1">
            <p:ph type="pic" sz="quarter" idx="18" hasCustomPrompt="1"/>
          </p:nvPr>
        </p:nvSpPr>
        <p:spPr bwMode="gray">
          <a:xfrm>
            <a:off x="8194404" y="27584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0" name="Bildplatzhalter 8"/>
          <p:cNvSpPr>
            <a:spLocks noGrp="1" noChangeAspect="1"/>
          </p:cNvSpPr>
          <p:nvPr userDrawn="1">
            <p:ph type="pic" sz="quarter" idx="29" hasCustomPrompt="1"/>
          </p:nvPr>
        </p:nvSpPr>
        <p:spPr bwMode="gray">
          <a:xfrm>
            <a:off x="8194404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Bildplatzhalter 8"/>
          <p:cNvSpPr>
            <a:spLocks noGrp="1" noChangeAspect="1"/>
          </p:cNvSpPr>
          <p:nvPr userDrawn="1">
            <p:ph type="pic" sz="quarter" idx="10" hasCustomPrompt="1"/>
          </p:nvPr>
        </p:nvSpPr>
        <p:spPr bwMode="gray">
          <a:xfrm>
            <a:off x="2302801" y="1512000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 noChangeAspect="1"/>
          </p:cNvSpPr>
          <p:nvPr userDrawn="1">
            <p:ph type="pic" sz="quarter" idx="12" hasCustomPrompt="1"/>
          </p:nvPr>
        </p:nvSpPr>
        <p:spPr bwMode="gray">
          <a:xfrm>
            <a:off x="2302801" y="4005734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 noChangeAspect="1"/>
          </p:cNvSpPr>
          <p:nvPr userDrawn="1">
            <p:ph type="pic" sz="quarter" idx="14" hasCustomPrompt="1"/>
          </p:nvPr>
        </p:nvSpPr>
        <p:spPr bwMode="gray">
          <a:xfrm>
            <a:off x="2302801" y="2758867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9" name="Bildplatzhalter 8"/>
          <p:cNvSpPr>
            <a:spLocks noGrp="1" noChangeAspect="1"/>
          </p:cNvSpPr>
          <p:nvPr userDrawn="1">
            <p:ph type="pic" sz="quarter" idx="28" hasCustomPrompt="1"/>
          </p:nvPr>
        </p:nvSpPr>
        <p:spPr bwMode="gray">
          <a:xfrm>
            <a:off x="2302801" y="5252601"/>
            <a:ext cx="1691124" cy="1173600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14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cxnSp>
        <p:nvCxnSpPr>
          <p:cNvPr id="54" name="Gerade Verbindung 53"/>
          <p:cNvCxnSpPr>
            <a:stCxn id="7" idx="3"/>
            <a:endCxn id="4" idx="1"/>
          </p:cNvCxnSpPr>
          <p:nvPr/>
        </p:nvCxnSpPr>
        <p:spPr bwMode="gray">
          <a:xfrm>
            <a:off x="3993925" y="2098800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>
            <a:stCxn id="12" idx="3"/>
            <a:endCxn id="79" idx="1"/>
          </p:cNvCxnSpPr>
          <p:nvPr/>
        </p:nvCxnSpPr>
        <p:spPr bwMode="gray">
          <a:xfrm>
            <a:off x="3993925" y="3345667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>
            <a:stCxn id="9" idx="1"/>
            <a:endCxn id="85" idx="3"/>
          </p:cNvCxnSpPr>
          <p:nvPr/>
        </p:nvCxnSpPr>
        <p:spPr bwMode="gray">
          <a:xfrm flipH="1">
            <a:off x="7715158" y="20981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>
            <a:stCxn id="83" idx="3"/>
            <a:endCxn id="13" idx="1"/>
          </p:cNvCxnSpPr>
          <p:nvPr/>
        </p:nvCxnSpPr>
        <p:spPr bwMode="gray">
          <a:xfrm>
            <a:off x="7715158" y="33452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57"/>
          <p:cNvCxnSpPr>
            <a:stCxn id="84" idx="3"/>
            <a:endCxn id="11" idx="1"/>
          </p:cNvCxnSpPr>
          <p:nvPr/>
        </p:nvCxnSpPr>
        <p:spPr bwMode="gray">
          <a:xfrm>
            <a:off x="7715158" y="4592301"/>
            <a:ext cx="479245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>
            <a:stCxn id="82" idx="3"/>
            <a:endCxn id="40" idx="1"/>
          </p:cNvCxnSpPr>
          <p:nvPr/>
        </p:nvCxnSpPr>
        <p:spPr bwMode="gray">
          <a:xfrm>
            <a:off x="7711590" y="5839401"/>
            <a:ext cx="482813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59"/>
          <p:cNvCxnSpPr>
            <a:stCxn id="39" idx="3"/>
            <a:endCxn id="81" idx="1"/>
          </p:cNvCxnSpPr>
          <p:nvPr/>
        </p:nvCxnSpPr>
        <p:spPr bwMode="gray">
          <a:xfrm>
            <a:off x="3993925" y="5839401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>
            <a:stCxn id="10" idx="3"/>
            <a:endCxn id="80" idx="1"/>
          </p:cNvCxnSpPr>
          <p:nvPr/>
        </p:nvCxnSpPr>
        <p:spPr bwMode="gray">
          <a:xfrm>
            <a:off x="3993925" y="4592534"/>
            <a:ext cx="482918" cy="0"/>
          </a:xfrm>
          <a:prstGeom prst="line">
            <a:avLst/>
          </a:prstGeom>
          <a:ln w="3175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liennummernplatzhalter 13"/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09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3022762" y="2757600"/>
            <a:ext cx="6148800" cy="2421734"/>
          </a:xfrm>
          <a:solidFill>
            <a:srgbClr val="9F0002"/>
          </a:solidFill>
          <a:ln w="3175">
            <a:noFill/>
            <a:miter lim="800000"/>
          </a:ln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3" name="Textplatzhalter 3"/>
          <p:cNvSpPr>
            <a:spLocks noGrp="1" noChangeAspect="1"/>
          </p:cNvSpPr>
          <p:nvPr>
            <p:ph type="body" sz="quarter" idx="67" hasCustomPrompt="1"/>
          </p:nvPr>
        </p:nvSpPr>
        <p:spPr>
          <a:xfrm rot="9427937">
            <a:off x="2424429" y="5284428"/>
            <a:ext cx="1908943" cy="91569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1" name="Textplatzhalter 3"/>
          <p:cNvSpPr>
            <a:spLocks noGrp="1" noChangeAspect="1"/>
          </p:cNvSpPr>
          <p:nvPr>
            <p:ph type="body" sz="quarter" idx="56" hasCustomPrompt="1"/>
          </p:nvPr>
        </p:nvSpPr>
        <p:spPr>
          <a:xfrm rot="17090839">
            <a:off x="7960224" y="280891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2" name="Textplatzhalter 3"/>
          <p:cNvSpPr>
            <a:spLocks noGrp="1" noChangeAspect="1"/>
          </p:cNvSpPr>
          <p:nvPr>
            <p:ph type="body" sz="quarter" idx="57" hasCustomPrompt="1"/>
          </p:nvPr>
        </p:nvSpPr>
        <p:spPr>
          <a:xfrm rot="18468895">
            <a:off x="6087015" y="2581077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3" name="Textplatzhalter 3"/>
          <p:cNvSpPr>
            <a:spLocks noGrp="1" noChangeAspect="1"/>
          </p:cNvSpPr>
          <p:nvPr>
            <p:ph type="body" sz="quarter" idx="58" hasCustomPrompt="1"/>
          </p:nvPr>
        </p:nvSpPr>
        <p:spPr>
          <a:xfrm rot="11041244">
            <a:off x="2481761" y="3144224"/>
            <a:ext cx="2202979" cy="8024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888" h="109067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995888" y="109067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4" name="Textplatzhalter 3"/>
          <p:cNvSpPr>
            <a:spLocks noGrp="1" noChangeAspect="1"/>
          </p:cNvSpPr>
          <p:nvPr>
            <p:ph type="body" sz="quarter" idx="59" hasCustomPrompt="1"/>
          </p:nvPr>
        </p:nvSpPr>
        <p:spPr>
          <a:xfrm rot="10320000">
            <a:off x="2607142" y="4603313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5" name="Textplatzhalter 3"/>
          <p:cNvSpPr>
            <a:spLocks noGrp="1" noChangeAspect="1"/>
          </p:cNvSpPr>
          <p:nvPr>
            <p:ph type="body" sz="quarter" idx="60" hasCustomPrompt="1"/>
          </p:nvPr>
        </p:nvSpPr>
        <p:spPr>
          <a:xfrm rot="3540000">
            <a:off x="5858041" y="4897334"/>
            <a:ext cx="1909937" cy="91521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596021"/>
              <a:gd name="connsiteY0" fmla="*/ 35294 h 124463"/>
              <a:gd name="connsiteX1" fmla="*/ 36219 w 2596021"/>
              <a:gd name="connsiteY1" fmla="*/ 73396 h 124463"/>
              <a:gd name="connsiteX2" fmla="*/ 0 w 2596021"/>
              <a:gd name="connsiteY2" fmla="*/ 37306 h 124463"/>
              <a:gd name="connsiteX3" fmla="*/ 35816 w 2596021"/>
              <a:gd name="connsiteY3" fmla="*/ 8 h 124463"/>
              <a:gd name="connsiteX4" fmla="*/ 73065 w 2596021"/>
              <a:gd name="connsiteY4" fmla="*/ 35540 h 124463"/>
              <a:gd name="connsiteX5" fmla="*/ 2596020 w 2596021"/>
              <a:gd name="connsiteY5" fmla="*/ 124462 h 1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6021" h="124463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2596020" y="124462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6" name="Textplatzhalter 3"/>
          <p:cNvSpPr>
            <a:spLocks noGrp="1" noChangeAspect="1"/>
          </p:cNvSpPr>
          <p:nvPr>
            <p:ph type="body" sz="quarter" idx="61" hasCustomPrompt="1"/>
          </p:nvPr>
        </p:nvSpPr>
        <p:spPr>
          <a:xfrm rot="12197832">
            <a:off x="2200101" y="2579450"/>
            <a:ext cx="3265521" cy="79333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7" name="Textplatzhalter 3"/>
          <p:cNvSpPr>
            <a:spLocks noGrp="1" noChangeAspect="1"/>
          </p:cNvSpPr>
          <p:nvPr>
            <p:ph type="body" sz="quarter" idx="62" hasCustomPrompt="1"/>
          </p:nvPr>
        </p:nvSpPr>
        <p:spPr>
          <a:xfrm rot="13889278">
            <a:off x="4705918" y="252069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8" name="Textplatzhalter 3"/>
          <p:cNvSpPr>
            <a:spLocks noGrp="1" noChangeAspect="1"/>
          </p:cNvSpPr>
          <p:nvPr>
            <p:ph type="body" sz="quarter" idx="63" hasCustomPrompt="1"/>
          </p:nvPr>
        </p:nvSpPr>
        <p:spPr>
          <a:xfrm rot="17090839" flipH="1" flipV="1">
            <a:off x="4824886" y="5382234"/>
            <a:ext cx="1284521" cy="5397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19" name="Textplatzhalter 3"/>
          <p:cNvSpPr>
            <a:spLocks noGrp="1" noChangeAspect="1"/>
          </p:cNvSpPr>
          <p:nvPr>
            <p:ph type="body" sz="quarter" idx="64" hasCustomPrompt="1"/>
          </p:nvPr>
        </p:nvSpPr>
        <p:spPr>
          <a:xfrm rot="12243241" flipH="1" flipV="1">
            <a:off x="8582861" y="4580694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0" name="Textplatzhalter 3"/>
          <p:cNvSpPr>
            <a:spLocks noGrp="1" noChangeAspect="1"/>
          </p:cNvSpPr>
          <p:nvPr>
            <p:ph type="body" sz="quarter" idx="65" hasCustomPrompt="1"/>
          </p:nvPr>
        </p:nvSpPr>
        <p:spPr>
          <a:xfrm rot="10046435" flipH="1" flipV="1">
            <a:off x="8606062" y="3345727"/>
            <a:ext cx="1283852" cy="54000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45944" h="73398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1745944" y="52049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122" name="Textplatzhalter 3"/>
          <p:cNvSpPr>
            <a:spLocks noGrp="1" noChangeAspect="1"/>
          </p:cNvSpPr>
          <p:nvPr>
            <p:ph type="body" sz="quarter" idx="66" hasCustomPrompt="1"/>
          </p:nvPr>
        </p:nvSpPr>
        <p:spPr>
          <a:xfrm rot="2851924">
            <a:off x="6694401" y="4854488"/>
            <a:ext cx="3267222" cy="79292"/>
          </a:xfrm>
          <a:custGeom>
            <a:avLst/>
            <a:gdLst>
              <a:gd name="connsiteX0" fmla="*/ 0 w 73241"/>
              <a:gd name="connsiteY0" fmla="*/ 36493 h 72986"/>
              <a:gd name="connsiteX1" fmla="*/ 36621 w 73241"/>
              <a:gd name="connsiteY1" fmla="*/ 0 h 72986"/>
              <a:gd name="connsiteX2" fmla="*/ 73242 w 73241"/>
              <a:gd name="connsiteY2" fmla="*/ 36493 h 72986"/>
              <a:gd name="connsiteX3" fmla="*/ 36621 w 73241"/>
              <a:gd name="connsiteY3" fmla="*/ 72986 h 72986"/>
              <a:gd name="connsiteX4" fmla="*/ 0 w 73241"/>
              <a:gd name="connsiteY4" fmla="*/ 36493 h 72986"/>
              <a:gd name="connsiteX0" fmla="*/ 73242 w 164682"/>
              <a:gd name="connsiteY0" fmla="*/ 36493 h 127933"/>
              <a:gd name="connsiteX1" fmla="*/ 36621 w 164682"/>
              <a:gd name="connsiteY1" fmla="*/ 72986 h 127933"/>
              <a:gd name="connsiteX2" fmla="*/ 0 w 164682"/>
              <a:gd name="connsiteY2" fmla="*/ 36493 h 127933"/>
              <a:gd name="connsiteX3" fmla="*/ 36621 w 164682"/>
              <a:gd name="connsiteY3" fmla="*/ 0 h 127933"/>
              <a:gd name="connsiteX4" fmla="*/ 164682 w 164682"/>
              <a:gd name="connsiteY4" fmla="*/ 127933 h 127933"/>
              <a:gd name="connsiteX0" fmla="*/ 119683 w 1020748"/>
              <a:gd name="connsiteY0" fmla="*/ 65383 h 101876"/>
              <a:gd name="connsiteX1" fmla="*/ 83062 w 1020748"/>
              <a:gd name="connsiteY1" fmla="*/ 101876 h 101876"/>
              <a:gd name="connsiteX2" fmla="*/ 46441 w 1020748"/>
              <a:gd name="connsiteY2" fmla="*/ 65383 h 101876"/>
              <a:gd name="connsiteX3" fmla="*/ 83062 w 1020748"/>
              <a:gd name="connsiteY3" fmla="*/ 28890 h 101876"/>
              <a:gd name="connsiteX4" fmla="*/ 1020748 w 1020748"/>
              <a:gd name="connsiteY4" fmla="*/ 59192 h 101876"/>
              <a:gd name="connsiteX0" fmla="*/ 73242 w 974307"/>
              <a:gd name="connsiteY0" fmla="*/ 66817 h 103310"/>
              <a:gd name="connsiteX1" fmla="*/ 36621 w 974307"/>
              <a:gd name="connsiteY1" fmla="*/ 103310 h 103310"/>
              <a:gd name="connsiteX2" fmla="*/ 0 w 974307"/>
              <a:gd name="connsiteY2" fmla="*/ 66817 h 103310"/>
              <a:gd name="connsiteX3" fmla="*/ 36621 w 974307"/>
              <a:gd name="connsiteY3" fmla="*/ 30324 h 103310"/>
              <a:gd name="connsiteX4" fmla="*/ 974307 w 974307"/>
              <a:gd name="connsiteY4" fmla="*/ 60626 h 103310"/>
              <a:gd name="connsiteX0" fmla="*/ 73242 w 974307"/>
              <a:gd name="connsiteY0" fmla="*/ 42200 h 78693"/>
              <a:gd name="connsiteX1" fmla="*/ 36621 w 974307"/>
              <a:gd name="connsiteY1" fmla="*/ 78693 h 78693"/>
              <a:gd name="connsiteX2" fmla="*/ 0 w 974307"/>
              <a:gd name="connsiteY2" fmla="*/ 42200 h 78693"/>
              <a:gd name="connsiteX3" fmla="*/ 36621 w 974307"/>
              <a:gd name="connsiteY3" fmla="*/ 5707 h 78693"/>
              <a:gd name="connsiteX4" fmla="*/ 80240 w 974307"/>
              <a:gd name="connsiteY4" fmla="*/ 3172 h 78693"/>
              <a:gd name="connsiteX5" fmla="*/ 974307 w 974307"/>
              <a:gd name="connsiteY5" fmla="*/ 36009 h 78693"/>
              <a:gd name="connsiteX0" fmla="*/ 75441 w 976506"/>
              <a:gd name="connsiteY0" fmla="*/ 36496 h 72989"/>
              <a:gd name="connsiteX1" fmla="*/ 38820 w 976506"/>
              <a:gd name="connsiteY1" fmla="*/ 72989 h 72989"/>
              <a:gd name="connsiteX2" fmla="*/ 2199 w 976506"/>
              <a:gd name="connsiteY2" fmla="*/ 36496 h 72989"/>
              <a:gd name="connsiteX3" fmla="*/ 38820 w 976506"/>
              <a:gd name="connsiteY3" fmla="*/ 3 h 72989"/>
              <a:gd name="connsiteX4" fmla="*/ 77677 w 976506"/>
              <a:gd name="connsiteY4" fmla="*/ 37949 h 72989"/>
              <a:gd name="connsiteX5" fmla="*/ 976506 w 976506"/>
              <a:gd name="connsiteY5" fmla="*/ 30305 h 72989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7247 h 73740"/>
              <a:gd name="connsiteX1" fmla="*/ 36621 w 974307"/>
              <a:gd name="connsiteY1" fmla="*/ 73740 h 73740"/>
              <a:gd name="connsiteX2" fmla="*/ 0 w 974307"/>
              <a:gd name="connsiteY2" fmla="*/ 37247 h 73740"/>
              <a:gd name="connsiteX3" fmla="*/ 36621 w 974307"/>
              <a:gd name="connsiteY3" fmla="*/ 754 h 73740"/>
              <a:gd name="connsiteX4" fmla="*/ 75478 w 974307"/>
              <a:gd name="connsiteY4" fmla="*/ 38700 h 73740"/>
              <a:gd name="connsiteX5" fmla="*/ 974307 w 974307"/>
              <a:gd name="connsiteY5" fmla="*/ 31056 h 73740"/>
              <a:gd name="connsiteX0" fmla="*/ 73242 w 974307"/>
              <a:gd name="connsiteY0" fmla="*/ 36496 h 72989"/>
              <a:gd name="connsiteX1" fmla="*/ 36621 w 974307"/>
              <a:gd name="connsiteY1" fmla="*/ 72989 h 72989"/>
              <a:gd name="connsiteX2" fmla="*/ 0 w 974307"/>
              <a:gd name="connsiteY2" fmla="*/ 36496 h 72989"/>
              <a:gd name="connsiteX3" fmla="*/ 36621 w 974307"/>
              <a:gd name="connsiteY3" fmla="*/ 3 h 72989"/>
              <a:gd name="connsiteX4" fmla="*/ 75478 w 974307"/>
              <a:gd name="connsiteY4" fmla="*/ 37949 h 72989"/>
              <a:gd name="connsiteX5" fmla="*/ 974307 w 974307"/>
              <a:gd name="connsiteY5" fmla="*/ 3030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49355 h 72989"/>
              <a:gd name="connsiteX0" fmla="*/ 73242 w 967163"/>
              <a:gd name="connsiteY0" fmla="*/ 36496 h 72989"/>
              <a:gd name="connsiteX1" fmla="*/ 36621 w 967163"/>
              <a:gd name="connsiteY1" fmla="*/ 72989 h 72989"/>
              <a:gd name="connsiteX2" fmla="*/ 0 w 967163"/>
              <a:gd name="connsiteY2" fmla="*/ 36496 h 72989"/>
              <a:gd name="connsiteX3" fmla="*/ 36621 w 967163"/>
              <a:gd name="connsiteY3" fmla="*/ 3 h 72989"/>
              <a:gd name="connsiteX4" fmla="*/ 75478 w 967163"/>
              <a:gd name="connsiteY4" fmla="*/ 37949 h 72989"/>
              <a:gd name="connsiteX5" fmla="*/ 967163 w 967163"/>
              <a:gd name="connsiteY5" fmla="*/ 58880 h 72989"/>
              <a:gd name="connsiteX0" fmla="*/ 73242 w 967163"/>
              <a:gd name="connsiteY0" fmla="*/ 36516 h 73009"/>
              <a:gd name="connsiteX1" fmla="*/ 36621 w 967163"/>
              <a:gd name="connsiteY1" fmla="*/ 73009 h 73009"/>
              <a:gd name="connsiteX2" fmla="*/ 0 w 967163"/>
              <a:gd name="connsiteY2" fmla="*/ 36516 h 73009"/>
              <a:gd name="connsiteX3" fmla="*/ 36621 w 967163"/>
              <a:gd name="connsiteY3" fmla="*/ 23 h 73009"/>
              <a:gd name="connsiteX4" fmla="*/ 72662 w 967163"/>
              <a:gd name="connsiteY4" fmla="*/ 35555 h 73009"/>
              <a:gd name="connsiteX5" fmla="*/ 967163 w 967163"/>
              <a:gd name="connsiteY5" fmla="*/ 58900 h 73009"/>
              <a:gd name="connsiteX0" fmla="*/ 73242 w 967163"/>
              <a:gd name="connsiteY0" fmla="*/ 37354 h 73847"/>
              <a:gd name="connsiteX1" fmla="*/ 36621 w 967163"/>
              <a:gd name="connsiteY1" fmla="*/ 73847 h 73847"/>
              <a:gd name="connsiteX2" fmla="*/ 0 w 967163"/>
              <a:gd name="connsiteY2" fmla="*/ 37354 h 73847"/>
              <a:gd name="connsiteX3" fmla="*/ 36621 w 967163"/>
              <a:gd name="connsiteY3" fmla="*/ 861 h 73847"/>
              <a:gd name="connsiteX4" fmla="*/ 75076 w 967163"/>
              <a:gd name="connsiteY4" fmla="*/ 30760 h 73847"/>
              <a:gd name="connsiteX5" fmla="*/ 967163 w 967163"/>
              <a:gd name="connsiteY5" fmla="*/ 59738 h 7384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467 w 967163"/>
              <a:gd name="connsiteY4" fmla="*/ 36337 h 72987"/>
              <a:gd name="connsiteX5" fmla="*/ 967163 w 967163"/>
              <a:gd name="connsiteY5" fmla="*/ 58878 h 72987"/>
              <a:gd name="connsiteX0" fmla="*/ 73242 w 967163"/>
              <a:gd name="connsiteY0" fmla="*/ 38590 h 75083"/>
              <a:gd name="connsiteX1" fmla="*/ 36621 w 967163"/>
              <a:gd name="connsiteY1" fmla="*/ 75083 h 75083"/>
              <a:gd name="connsiteX2" fmla="*/ 0 w 967163"/>
              <a:gd name="connsiteY2" fmla="*/ 38590 h 75083"/>
              <a:gd name="connsiteX3" fmla="*/ 36621 w 967163"/>
              <a:gd name="connsiteY3" fmla="*/ 2097 h 75083"/>
              <a:gd name="connsiteX4" fmla="*/ 78295 w 967163"/>
              <a:gd name="connsiteY4" fmla="*/ 27973 h 75083"/>
              <a:gd name="connsiteX5" fmla="*/ 967163 w 967163"/>
              <a:gd name="connsiteY5" fmla="*/ 60974 h 75083"/>
              <a:gd name="connsiteX0" fmla="*/ 73242 w 967163"/>
              <a:gd name="connsiteY0" fmla="*/ 36517 h 73010"/>
              <a:gd name="connsiteX1" fmla="*/ 36621 w 967163"/>
              <a:gd name="connsiteY1" fmla="*/ 73010 h 73010"/>
              <a:gd name="connsiteX2" fmla="*/ 0 w 967163"/>
              <a:gd name="connsiteY2" fmla="*/ 36517 h 73010"/>
              <a:gd name="connsiteX3" fmla="*/ 36621 w 967163"/>
              <a:gd name="connsiteY3" fmla="*/ 24 h 73010"/>
              <a:gd name="connsiteX4" fmla="*/ 73467 w 967163"/>
              <a:gd name="connsiteY4" fmla="*/ 35556 h 73010"/>
              <a:gd name="connsiteX5" fmla="*/ 967163 w 967163"/>
              <a:gd name="connsiteY5" fmla="*/ 58901 h 73010"/>
              <a:gd name="connsiteX0" fmla="*/ 73242 w 967163"/>
              <a:gd name="connsiteY0" fmla="*/ 37791 h 74284"/>
              <a:gd name="connsiteX1" fmla="*/ 36621 w 967163"/>
              <a:gd name="connsiteY1" fmla="*/ 74284 h 74284"/>
              <a:gd name="connsiteX2" fmla="*/ 0 w 967163"/>
              <a:gd name="connsiteY2" fmla="*/ 37791 h 74284"/>
              <a:gd name="connsiteX3" fmla="*/ 36621 w 967163"/>
              <a:gd name="connsiteY3" fmla="*/ 1298 h 74284"/>
              <a:gd name="connsiteX4" fmla="*/ 77088 w 967163"/>
              <a:gd name="connsiteY4" fmla="*/ 29588 h 74284"/>
              <a:gd name="connsiteX5" fmla="*/ 967163 w 967163"/>
              <a:gd name="connsiteY5" fmla="*/ 60175 h 74284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1230 w 965151"/>
              <a:gd name="connsiteY0" fmla="*/ 36494 h 72987"/>
              <a:gd name="connsiteX1" fmla="*/ 34609 w 965151"/>
              <a:gd name="connsiteY1" fmla="*/ 72987 h 72987"/>
              <a:gd name="connsiteX2" fmla="*/ 0 w 965151"/>
              <a:gd name="connsiteY2" fmla="*/ 36494 h 72987"/>
              <a:gd name="connsiteX3" fmla="*/ 34609 w 965151"/>
              <a:gd name="connsiteY3" fmla="*/ 1 h 72987"/>
              <a:gd name="connsiteX4" fmla="*/ 71053 w 965151"/>
              <a:gd name="connsiteY4" fmla="*/ 36740 h 72987"/>
              <a:gd name="connsiteX5" fmla="*/ 965151 w 965151"/>
              <a:gd name="connsiteY5" fmla="*/ 58878 h 72987"/>
              <a:gd name="connsiteX0" fmla="*/ 75656 w 969577"/>
              <a:gd name="connsiteY0" fmla="*/ 36494 h 72987"/>
              <a:gd name="connsiteX1" fmla="*/ 39035 w 969577"/>
              <a:gd name="connsiteY1" fmla="*/ 72987 h 72987"/>
              <a:gd name="connsiteX2" fmla="*/ 0 w 969577"/>
              <a:gd name="connsiteY2" fmla="*/ 36494 h 72987"/>
              <a:gd name="connsiteX3" fmla="*/ 39035 w 969577"/>
              <a:gd name="connsiteY3" fmla="*/ 1 h 72987"/>
              <a:gd name="connsiteX4" fmla="*/ 75479 w 969577"/>
              <a:gd name="connsiteY4" fmla="*/ 36740 h 72987"/>
              <a:gd name="connsiteX5" fmla="*/ 969577 w 969577"/>
              <a:gd name="connsiteY5" fmla="*/ 58878 h 72987"/>
              <a:gd name="connsiteX0" fmla="*/ 73242 w 967163"/>
              <a:gd name="connsiteY0" fmla="*/ 36494 h 72987"/>
              <a:gd name="connsiteX1" fmla="*/ 36621 w 967163"/>
              <a:gd name="connsiteY1" fmla="*/ 72987 h 72987"/>
              <a:gd name="connsiteX2" fmla="*/ 0 w 967163"/>
              <a:gd name="connsiteY2" fmla="*/ 36494 h 72987"/>
              <a:gd name="connsiteX3" fmla="*/ 36621 w 967163"/>
              <a:gd name="connsiteY3" fmla="*/ 1 h 72987"/>
              <a:gd name="connsiteX4" fmla="*/ 73065 w 967163"/>
              <a:gd name="connsiteY4" fmla="*/ 36740 h 72987"/>
              <a:gd name="connsiteX5" fmla="*/ 967163 w 967163"/>
              <a:gd name="connsiteY5" fmla="*/ 58878 h 72987"/>
              <a:gd name="connsiteX0" fmla="*/ 73244 w 967165"/>
              <a:gd name="connsiteY0" fmla="*/ 36494 h 77412"/>
              <a:gd name="connsiteX1" fmla="*/ 35014 w 967165"/>
              <a:gd name="connsiteY1" fmla="*/ 77412 h 77412"/>
              <a:gd name="connsiteX2" fmla="*/ 2 w 967165"/>
              <a:gd name="connsiteY2" fmla="*/ 36494 h 77412"/>
              <a:gd name="connsiteX3" fmla="*/ 36623 w 967165"/>
              <a:gd name="connsiteY3" fmla="*/ 1 h 77412"/>
              <a:gd name="connsiteX4" fmla="*/ 73067 w 967165"/>
              <a:gd name="connsiteY4" fmla="*/ 36740 h 77412"/>
              <a:gd name="connsiteX5" fmla="*/ 967165 w 967165"/>
              <a:gd name="connsiteY5" fmla="*/ 58878 h 77412"/>
              <a:gd name="connsiteX0" fmla="*/ 73243 w 967164"/>
              <a:gd name="connsiteY0" fmla="*/ 36494 h 72986"/>
              <a:gd name="connsiteX1" fmla="*/ 35818 w 967164"/>
              <a:gd name="connsiteY1" fmla="*/ 72986 h 72986"/>
              <a:gd name="connsiteX2" fmla="*/ 1 w 967164"/>
              <a:gd name="connsiteY2" fmla="*/ 36494 h 72986"/>
              <a:gd name="connsiteX3" fmla="*/ 36622 w 967164"/>
              <a:gd name="connsiteY3" fmla="*/ 1 h 72986"/>
              <a:gd name="connsiteX4" fmla="*/ 73066 w 967164"/>
              <a:gd name="connsiteY4" fmla="*/ 36740 h 72986"/>
              <a:gd name="connsiteX5" fmla="*/ 967164 w 967164"/>
              <a:gd name="connsiteY5" fmla="*/ 58878 h 72986"/>
              <a:gd name="connsiteX0" fmla="*/ 73242 w 967163"/>
              <a:gd name="connsiteY0" fmla="*/ 36494 h 75400"/>
              <a:gd name="connsiteX1" fmla="*/ 36622 w 967163"/>
              <a:gd name="connsiteY1" fmla="*/ 75400 h 75400"/>
              <a:gd name="connsiteX2" fmla="*/ 0 w 967163"/>
              <a:gd name="connsiteY2" fmla="*/ 36494 h 75400"/>
              <a:gd name="connsiteX3" fmla="*/ 36621 w 967163"/>
              <a:gd name="connsiteY3" fmla="*/ 1 h 75400"/>
              <a:gd name="connsiteX4" fmla="*/ 73065 w 967163"/>
              <a:gd name="connsiteY4" fmla="*/ 36740 h 75400"/>
              <a:gd name="connsiteX5" fmla="*/ 967163 w 967163"/>
              <a:gd name="connsiteY5" fmla="*/ 58878 h 75400"/>
              <a:gd name="connsiteX0" fmla="*/ 73242 w 967163"/>
              <a:gd name="connsiteY0" fmla="*/ 36494 h 73791"/>
              <a:gd name="connsiteX1" fmla="*/ 35817 w 967163"/>
              <a:gd name="connsiteY1" fmla="*/ 73791 h 73791"/>
              <a:gd name="connsiteX2" fmla="*/ 0 w 967163"/>
              <a:gd name="connsiteY2" fmla="*/ 36494 h 73791"/>
              <a:gd name="connsiteX3" fmla="*/ 36621 w 967163"/>
              <a:gd name="connsiteY3" fmla="*/ 1 h 73791"/>
              <a:gd name="connsiteX4" fmla="*/ 73065 w 967163"/>
              <a:gd name="connsiteY4" fmla="*/ 36740 h 73791"/>
              <a:gd name="connsiteX5" fmla="*/ 967163 w 967163"/>
              <a:gd name="connsiteY5" fmla="*/ 58878 h 73791"/>
              <a:gd name="connsiteX0" fmla="*/ 73242 w 967163"/>
              <a:gd name="connsiteY0" fmla="*/ 36494 h 77814"/>
              <a:gd name="connsiteX1" fmla="*/ 35817 w 967163"/>
              <a:gd name="connsiteY1" fmla="*/ 77814 h 77814"/>
              <a:gd name="connsiteX2" fmla="*/ 0 w 967163"/>
              <a:gd name="connsiteY2" fmla="*/ 36494 h 77814"/>
              <a:gd name="connsiteX3" fmla="*/ 36621 w 967163"/>
              <a:gd name="connsiteY3" fmla="*/ 1 h 77814"/>
              <a:gd name="connsiteX4" fmla="*/ 73065 w 967163"/>
              <a:gd name="connsiteY4" fmla="*/ 36740 h 77814"/>
              <a:gd name="connsiteX5" fmla="*/ 967163 w 967163"/>
              <a:gd name="connsiteY5" fmla="*/ 58878 h 77814"/>
              <a:gd name="connsiteX0" fmla="*/ 73242 w 967163"/>
              <a:gd name="connsiteY0" fmla="*/ 36494 h 73389"/>
              <a:gd name="connsiteX1" fmla="*/ 35817 w 967163"/>
              <a:gd name="connsiteY1" fmla="*/ 73389 h 73389"/>
              <a:gd name="connsiteX2" fmla="*/ 0 w 967163"/>
              <a:gd name="connsiteY2" fmla="*/ 36494 h 73389"/>
              <a:gd name="connsiteX3" fmla="*/ 36621 w 967163"/>
              <a:gd name="connsiteY3" fmla="*/ 1 h 73389"/>
              <a:gd name="connsiteX4" fmla="*/ 73065 w 967163"/>
              <a:gd name="connsiteY4" fmla="*/ 36740 h 73389"/>
              <a:gd name="connsiteX5" fmla="*/ 967163 w 967163"/>
              <a:gd name="connsiteY5" fmla="*/ 58878 h 73389"/>
              <a:gd name="connsiteX0" fmla="*/ 84507 w 978428"/>
              <a:gd name="connsiteY0" fmla="*/ 36495 h 73391"/>
              <a:gd name="connsiteX1" fmla="*/ 47082 w 978428"/>
              <a:gd name="connsiteY1" fmla="*/ 73390 h 73391"/>
              <a:gd name="connsiteX2" fmla="*/ 0 w 978428"/>
              <a:gd name="connsiteY2" fmla="*/ 37702 h 73391"/>
              <a:gd name="connsiteX3" fmla="*/ 47886 w 978428"/>
              <a:gd name="connsiteY3" fmla="*/ 2 h 73391"/>
              <a:gd name="connsiteX4" fmla="*/ 84330 w 978428"/>
              <a:gd name="connsiteY4" fmla="*/ 36741 h 73391"/>
              <a:gd name="connsiteX5" fmla="*/ 978428 w 978428"/>
              <a:gd name="connsiteY5" fmla="*/ 58879 h 73391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93760 w 987681"/>
              <a:gd name="connsiteY0" fmla="*/ 36494 h 73390"/>
              <a:gd name="connsiteX1" fmla="*/ 56335 w 987681"/>
              <a:gd name="connsiteY1" fmla="*/ 73389 h 73390"/>
              <a:gd name="connsiteX2" fmla="*/ 0 w 987681"/>
              <a:gd name="connsiteY2" fmla="*/ 35287 h 73390"/>
              <a:gd name="connsiteX3" fmla="*/ 57139 w 987681"/>
              <a:gd name="connsiteY3" fmla="*/ 1 h 73390"/>
              <a:gd name="connsiteX4" fmla="*/ 93583 w 987681"/>
              <a:gd name="connsiteY4" fmla="*/ 36740 h 73390"/>
              <a:gd name="connsiteX5" fmla="*/ 987681 w 987681"/>
              <a:gd name="connsiteY5" fmla="*/ 58878 h 73390"/>
              <a:gd name="connsiteX0" fmla="*/ 73645 w 967566"/>
              <a:gd name="connsiteY0" fmla="*/ 36494 h 73389"/>
              <a:gd name="connsiteX1" fmla="*/ 36220 w 967566"/>
              <a:gd name="connsiteY1" fmla="*/ 73389 h 73389"/>
              <a:gd name="connsiteX2" fmla="*/ 1 w 967566"/>
              <a:gd name="connsiteY2" fmla="*/ 37299 h 73389"/>
              <a:gd name="connsiteX3" fmla="*/ 37024 w 967566"/>
              <a:gd name="connsiteY3" fmla="*/ 1 h 73389"/>
              <a:gd name="connsiteX4" fmla="*/ 73468 w 967566"/>
              <a:gd name="connsiteY4" fmla="*/ 36740 h 73389"/>
              <a:gd name="connsiteX5" fmla="*/ 967566 w 967566"/>
              <a:gd name="connsiteY5" fmla="*/ 58878 h 73389"/>
              <a:gd name="connsiteX0" fmla="*/ 73652 w 967573"/>
              <a:gd name="connsiteY0" fmla="*/ 36494 h 73390"/>
              <a:gd name="connsiteX1" fmla="*/ 36227 w 967573"/>
              <a:gd name="connsiteY1" fmla="*/ 73389 h 73390"/>
              <a:gd name="connsiteX2" fmla="*/ 8 w 967573"/>
              <a:gd name="connsiteY2" fmla="*/ 37299 h 73390"/>
              <a:gd name="connsiteX3" fmla="*/ 37031 w 967573"/>
              <a:gd name="connsiteY3" fmla="*/ 1 h 73390"/>
              <a:gd name="connsiteX4" fmla="*/ 73475 w 967573"/>
              <a:gd name="connsiteY4" fmla="*/ 36740 h 73390"/>
              <a:gd name="connsiteX5" fmla="*/ 967573 w 967573"/>
              <a:gd name="connsiteY5" fmla="*/ 58878 h 73390"/>
              <a:gd name="connsiteX0" fmla="*/ 73655 w 967576"/>
              <a:gd name="connsiteY0" fmla="*/ 36494 h 73487"/>
              <a:gd name="connsiteX1" fmla="*/ 36230 w 967576"/>
              <a:gd name="connsiteY1" fmla="*/ 73389 h 73487"/>
              <a:gd name="connsiteX2" fmla="*/ 11 w 967576"/>
              <a:gd name="connsiteY2" fmla="*/ 37299 h 73487"/>
              <a:gd name="connsiteX3" fmla="*/ 37034 w 967576"/>
              <a:gd name="connsiteY3" fmla="*/ 1 h 73487"/>
              <a:gd name="connsiteX4" fmla="*/ 73478 w 967576"/>
              <a:gd name="connsiteY4" fmla="*/ 36740 h 73487"/>
              <a:gd name="connsiteX5" fmla="*/ 967576 w 967576"/>
              <a:gd name="connsiteY5" fmla="*/ 58878 h 73487"/>
              <a:gd name="connsiteX0" fmla="*/ 73655 w 967576"/>
              <a:gd name="connsiteY0" fmla="*/ 36494 h 73407"/>
              <a:gd name="connsiteX1" fmla="*/ 36230 w 967576"/>
              <a:gd name="connsiteY1" fmla="*/ 73389 h 73407"/>
              <a:gd name="connsiteX2" fmla="*/ 11 w 967576"/>
              <a:gd name="connsiteY2" fmla="*/ 37299 h 73407"/>
              <a:gd name="connsiteX3" fmla="*/ 37034 w 967576"/>
              <a:gd name="connsiteY3" fmla="*/ 1 h 73407"/>
              <a:gd name="connsiteX4" fmla="*/ 73478 w 967576"/>
              <a:gd name="connsiteY4" fmla="*/ 36740 h 73407"/>
              <a:gd name="connsiteX5" fmla="*/ 967576 w 967576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47 w 967568"/>
              <a:gd name="connsiteY0" fmla="*/ 36494 h 73407"/>
              <a:gd name="connsiteX1" fmla="*/ 36222 w 967568"/>
              <a:gd name="connsiteY1" fmla="*/ 73389 h 73407"/>
              <a:gd name="connsiteX2" fmla="*/ 3 w 967568"/>
              <a:gd name="connsiteY2" fmla="*/ 37299 h 73407"/>
              <a:gd name="connsiteX3" fmla="*/ 37026 w 967568"/>
              <a:gd name="connsiteY3" fmla="*/ 1 h 73407"/>
              <a:gd name="connsiteX4" fmla="*/ 73470 w 967568"/>
              <a:gd name="connsiteY4" fmla="*/ 36740 h 73407"/>
              <a:gd name="connsiteX5" fmla="*/ 967568 w 967568"/>
              <a:gd name="connsiteY5" fmla="*/ 58878 h 73407"/>
              <a:gd name="connsiteX0" fmla="*/ 73676 w 967597"/>
              <a:gd name="connsiteY0" fmla="*/ 36494 h 73407"/>
              <a:gd name="connsiteX1" fmla="*/ 36251 w 967597"/>
              <a:gd name="connsiteY1" fmla="*/ 73389 h 73407"/>
              <a:gd name="connsiteX2" fmla="*/ 32 w 967597"/>
              <a:gd name="connsiteY2" fmla="*/ 37299 h 73407"/>
              <a:gd name="connsiteX3" fmla="*/ 37055 w 967597"/>
              <a:gd name="connsiteY3" fmla="*/ 1 h 73407"/>
              <a:gd name="connsiteX4" fmla="*/ 73499 w 967597"/>
              <a:gd name="connsiteY4" fmla="*/ 36740 h 73407"/>
              <a:gd name="connsiteX5" fmla="*/ 967597 w 967597"/>
              <a:gd name="connsiteY5" fmla="*/ 58878 h 73407"/>
              <a:gd name="connsiteX0" fmla="*/ 73658 w 967579"/>
              <a:gd name="connsiteY0" fmla="*/ 36494 h 73407"/>
              <a:gd name="connsiteX1" fmla="*/ 36233 w 967579"/>
              <a:gd name="connsiteY1" fmla="*/ 73389 h 73407"/>
              <a:gd name="connsiteX2" fmla="*/ 14 w 967579"/>
              <a:gd name="connsiteY2" fmla="*/ 37299 h 73407"/>
              <a:gd name="connsiteX3" fmla="*/ 37037 w 967579"/>
              <a:gd name="connsiteY3" fmla="*/ 1 h 73407"/>
              <a:gd name="connsiteX4" fmla="*/ 73481 w 967579"/>
              <a:gd name="connsiteY4" fmla="*/ 36740 h 73407"/>
              <a:gd name="connsiteX5" fmla="*/ 967579 w 967579"/>
              <a:gd name="connsiteY5" fmla="*/ 58878 h 73407"/>
              <a:gd name="connsiteX0" fmla="*/ 73644 w 967565"/>
              <a:gd name="connsiteY0" fmla="*/ 36494 h 73407"/>
              <a:gd name="connsiteX1" fmla="*/ 36219 w 967565"/>
              <a:gd name="connsiteY1" fmla="*/ 73389 h 73407"/>
              <a:gd name="connsiteX2" fmla="*/ 0 w 967565"/>
              <a:gd name="connsiteY2" fmla="*/ 37299 h 73407"/>
              <a:gd name="connsiteX3" fmla="*/ 37023 w 967565"/>
              <a:gd name="connsiteY3" fmla="*/ 1 h 73407"/>
              <a:gd name="connsiteX4" fmla="*/ 73467 w 967565"/>
              <a:gd name="connsiteY4" fmla="*/ 36740 h 73407"/>
              <a:gd name="connsiteX5" fmla="*/ 967565 w 967565"/>
              <a:gd name="connsiteY5" fmla="*/ 58878 h 73407"/>
              <a:gd name="connsiteX0" fmla="*/ 73644 w 967565"/>
              <a:gd name="connsiteY0" fmla="*/ 36530 h 73443"/>
              <a:gd name="connsiteX1" fmla="*/ 36219 w 967565"/>
              <a:gd name="connsiteY1" fmla="*/ 73425 h 73443"/>
              <a:gd name="connsiteX2" fmla="*/ 0 w 967565"/>
              <a:gd name="connsiteY2" fmla="*/ 37335 h 73443"/>
              <a:gd name="connsiteX3" fmla="*/ 37023 w 967565"/>
              <a:gd name="connsiteY3" fmla="*/ 37 h 73443"/>
              <a:gd name="connsiteX4" fmla="*/ 73467 w 967565"/>
              <a:gd name="connsiteY4" fmla="*/ 36776 h 73443"/>
              <a:gd name="connsiteX5" fmla="*/ 967565 w 967565"/>
              <a:gd name="connsiteY5" fmla="*/ 58914 h 73443"/>
              <a:gd name="connsiteX0" fmla="*/ 73644 w 967565"/>
              <a:gd name="connsiteY0" fmla="*/ 36501 h 73414"/>
              <a:gd name="connsiteX1" fmla="*/ 36219 w 967565"/>
              <a:gd name="connsiteY1" fmla="*/ 73396 h 73414"/>
              <a:gd name="connsiteX2" fmla="*/ 0 w 967565"/>
              <a:gd name="connsiteY2" fmla="*/ 37306 h 73414"/>
              <a:gd name="connsiteX3" fmla="*/ 37023 w 967565"/>
              <a:gd name="connsiteY3" fmla="*/ 8 h 73414"/>
              <a:gd name="connsiteX4" fmla="*/ 73467 w 967565"/>
              <a:gd name="connsiteY4" fmla="*/ 36747 h 73414"/>
              <a:gd name="connsiteX5" fmla="*/ 967565 w 967565"/>
              <a:gd name="connsiteY5" fmla="*/ 58885 h 73414"/>
              <a:gd name="connsiteX0" fmla="*/ 73644 w 967565"/>
              <a:gd name="connsiteY0" fmla="*/ 36514 h 73427"/>
              <a:gd name="connsiteX1" fmla="*/ 36219 w 967565"/>
              <a:gd name="connsiteY1" fmla="*/ 73409 h 73427"/>
              <a:gd name="connsiteX2" fmla="*/ 0 w 967565"/>
              <a:gd name="connsiteY2" fmla="*/ 37319 h 73427"/>
              <a:gd name="connsiteX3" fmla="*/ 37023 w 967565"/>
              <a:gd name="connsiteY3" fmla="*/ 21 h 73427"/>
              <a:gd name="connsiteX4" fmla="*/ 73467 w 967565"/>
              <a:gd name="connsiteY4" fmla="*/ 36760 h 73427"/>
              <a:gd name="connsiteX5" fmla="*/ 967565 w 967565"/>
              <a:gd name="connsiteY5" fmla="*/ 58898 h 73427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22"/>
              <a:gd name="connsiteX1" fmla="*/ 36219 w 967565"/>
              <a:gd name="connsiteY1" fmla="*/ 73404 h 73422"/>
              <a:gd name="connsiteX2" fmla="*/ 0 w 967565"/>
              <a:gd name="connsiteY2" fmla="*/ 37314 h 73422"/>
              <a:gd name="connsiteX3" fmla="*/ 37023 w 967565"/>
              <a:gd name="connsiteY3" fmla="*/ 16 h 73422"/>
              <a:gd name="connsiteX4" fmla="*/ 73467 w 967565"/>
              <a:gd name="connsiteY4" fmla="*/ 36755 h 73422"/>
              <a:gd name="connsiteX5" fmla="*/ 967565 w 967565"/>
              <a:gd name="connsiteY5" fmla="*/ 58893 h 73422"/>
              <a:gd name="connsiteX0" fmla="*/ 73644 w 967565"/>
              <a:gd name="connsiteY0" fmla="*/ 36509 h 73404"/>
              <a:gd name="connsiteX1" fmla="*/ 36219 w 967565"/>
              <a:gd name="connsiteY1" fmla="*/ 73404 h 73404"/>
              <a:gd name="connsiteX2" fmla="*/ 0 w 967565"/>
              <a:gd name="connsiteY2" fmla="*/ 37314 h 73404"/>
              <a:gd name="connsiteX3" fmla="*/ 37023 w 967565"/>
              <a:gd name="connsiteY3" fmla="*/ 16 h 73404"/>
              <a:gd name="connsiteX4" fmla="*/ 73467 w 967565"/>
              <a:gd name="connsiteY4" fmla="*/ 36755 h 73404"/>
              <a:gd name="connsiteX5" fmla="*/ 967565 w 967565"/>
              <a:gd name="connsiteY5" fmla="*/ 58893 h 73404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9 h 73450"/>
              <a:gd name="connsiteX1" fmla="*/ 36219 w 967565"/>
              <a:gd name="connsiteY1" fmla="*/ 73404 h 73450"/>
              <a:gd name="connsiteX2" fmla="*/ 0 w 967565"/>
              <a:gd name="connsiteY2" fmla="*/ 37314 h 73450"/>
              <a:gd name="connsiteX3" fmla="*/ 37023 w 967565"/>
              <a:gd name="connsiteY3" fmla="*/ 16 h 73450"/>
              <a:gd name="connsiteX4" fmla="*/ 73467 w 967565"/>
              <a:gd name="connsiteY4" fmla="*/ 36755 h 73450"/>
              <a:gd name="connsiteX5" fmla="*/ 967565 w 967565"/>
              <a:gd name="connsiteY5" fmla="*/ 58893 h 73450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3467 w 967565"/>
              <a:gd name="connsiteY4" fmla="*/ 36747 h 73442"/>
              <a:gd name="connsiteX5" fmla="*/ 967565 w 967565"/>
              <a:gd name="connsiteY5" fmla="*/ 58885 h 73442"/>
              <a:gd name="connsiteX0" fmla="*/ 73644 w 967565"/>
              <a:gd name="connsiteY0" fmla="*/ 36501 h 73442"/>
              <a:gd name="connsiteX1" fmla="*/ 36219 w 967565"/>
              <a:gd name="connsiteY1" fmla="*/ 73396 h 73442"/>
              <a:gd name="connsiteX2" fmla="*/ 0 w 967565"/>
              <a:gd name="connsiteY2" fmla="*/ 37306 h 73442"/>
              <a:gd name="connsiteX3" fmla="*/ 37023 w 967565"/>
              <a:gd name="connsiteY3" fmla="*/ 8 h 73442"/>
              <a:gd name="connsiteX4" fmla="*/ 72260 w 967565"/>
              <a:gd name="connsiteY4" fmla="*/ 36345 h 73442"/>
              <a:gd name="connsiteX5" fmla="*/ 967565 w 967565"/>
              <a:gd name="connsiteY5" fmla="*/ 58885 h 73442"/>
              <a:gd name="connsiteX0" fmla="*/ 73644 w 967565"/>
              <a:gd name="connsiteY0" fmla="*/ 36501 h 73396"/>
              <a:gd name="connsiteX1" fmla="*/ 36219 w 967565"/>
              <a:gd name="connsiteY1" fmla="*/ 73396 h 73396"/>
              <a:gd name="connsiteX2" fmla="*/ 0 w 967565"/>
              <a:gd name="connsiteY2" fmla="*/ 37306 h 73396"/>
              <a:gd name="connsiteX3" fmla="*/ 37023 w 967565"/>
              <a:gd name="connsiteY3" fmla="*/ 8 h 73396"/>
              <a:gd name="connsiteX4" fmla="*/ 72260 w 967565"/>
              <a:gd name="connsiteY4" fmla="*/ 36345 h 73396"/>
              <a:gd name="connsiteX5" fmla="*/ 967565 w 967565"/>
              <a:gd name="connsiteY5" fmla="*/ 58885 h 73396"/>
              <a:gd name="connsiteX0" fmla="*/ 73644 w 967565"/>
              <a:gd name="connsiteY0" fmla="*/ 36501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2260 w 967565"/>
              <a:gd name="connsiteY4" fmla="*/ 36345 h 73399"/>
              <a:gd name="connsiteX5" fmla="*/ 967565 w 967565"/>
              <a:gd name="connsiteY5" fmla="*/ 58885 h 73399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2260 w 967565"/>
              <a:gd name="connsiteY4" fmla="*/ 36345 h 73398"/>
              <a:gd name="connsiteX5" fmla="*/ 967565 w 967565"/>
              <a:gd name="connsiteY5" fmla="*/ 58885 h 73398"/>
              <a:gd name="connsiteX0" fmla="*/ 71632 w 967565"/>
              <a:gd name="connsiteY0" fmla="*/ 36903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4448 w 967565"/>
              <a:gd name="connsiteY0" fmla="*/ 45352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400"/>
              <a:gd name="connsiteX1" fmla="*/ 36219 w 967565"/>
              <a:gd name="connsiteY1" fmla="*/ 73396 h 73400"/>
              <a:gd name="connsiteX2" fmla="*/ 0 w 967565"/>
              <a:gd name="connsiteY2" fmla="*/ 37306 h 73400"/>
              <a:gd name="connsiteX3" fmla="*/ 37023 w 967565"/>
              <a:gd name="connsiteY3" fmla="*/ 8 h 73400"/>
              <a:gd name="connsiteX4" fmla="*/ 73065 w 967565"/>
              <a:gd name="connsiteY4" fmla="*/ 35540 h 73400"/>
              <a:gd name="connsiteX5" fmla="*/ 967565 w 967565"/>
              <a:gd name="connsiteY5" fmla="*/ 58885 h 73400"/>
              <a:gd name="connsiteX0" fmla="*/ 72839 w 967565"/>
              <a:gd name="connsiteY0" fmla="*/ 35294 h 73399"/>
              <a:gd name="connsiteX1" fmla="*/ 36219 w 967565"/>
              <a:gd name="connsiteY1" fmla="*/ 73396 h 73399"/>
              <a:gd name="connsiteX2" fmla="*/ 0 w 967565"/>
              <a:gd name="connsiteY2" fmla="*/ 37306 h 73399"/>
              <a:gd name="connsiteX3" fmla="*/ 37023 w 967565"/>
              <a:gd name="connsiteY3" fmla="*/ 8 h 73399"/>
              <a:gd name="connsiteX4" fmla="*/ 73065 w 967565"/>
              <a:gd name="connsiteY4" fmla="*/ 35540 h 73399"/>
              <a:gd name="connsiteX5" fmla="*/ 967565 w 967565"/>
              <a:gd name="connsiteY5" fmla="*/ 58885 h 73399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7023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7023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303 h 73407"/>
              <a:gd name="connsiteX1" fmla="*/ 36219 w 967565"/>
              <a:gd name="connsiteY1" fmla="*/ 73405 h 73407"/>
              <a:gd name="connsiteX2" fmla="*/ 0 w 967565"/>
              <a:gd name="connsiteY2" fmla="*/ 37315 h 73407"/>
              <a:gd name="connsiteX3" fmla="*/ 35816 w 967565"/>
              <a:gd name="connsiteY3" fmla="*/ 17 h 73407"/>
              <a:gd name="connsiteX4" fmla="*/ 73065 w 967565"/>
              <a:gd name="connsiteY4" fmla="*/ 35549 h 73407"/>
              <a:gd name="connsiteX5" fmla="*/ 967565 w 967565"/>
              <a:gd name="connsiteY5" fmla="*/ 58894 h 73407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967565"/>
              <a:gd name="connsiteY0" fmla="*/ 35294 h 73398"/>
              <a:gd name="connsiteX1" fmla="*/ 36219 w 967565"/>
              <a:gd name="connsiteY1" fmla="*/ 73396 h 73398"/>
              <a:gd name="connsiteX2" fmla="*/ 0 w 967565"/>
              <a:gd name="connsiteY2" fmla="*/ 37306 h 73398"/>
              <a:gd name="connsiteX3" fmla="*/ 35816 w 967565"/>
              <a:gd name="connsiteY3" fmla="*/ 8 h 73398"/>
              <a:gd name="connsiteX4" fmla="*/ 73065 w 967565"/>
              <a:gd name="connsiteY4" fmla="*/ 35540 h 73398"/>
              <a:gd name="connsiteX5" fmla="*/ 967565 w 967565"/>
              <a:gd name="connsiteY5" fmla="*/ 58885 h 73398"/>
              <a:gd name="connsiteX0" fmla="*/ 72839 w 1300939"/>
              <a:gd name="connsiteY0" fmla="*/ 35294 h 73398"/>
              <a:gd name="connsiteX1" fmla="*/ 36219 w 1300939"/>
              <a:gd name="connsiteY1" fmla="*/ 73396 h 73398"/>
              <a:gd name="connsiteX2" fmla="*/ 0 w 1300939"/>
              <a:gd name="connsiteY2" fmla="*/ 37306 h 73398"/>
              <a:gd name="connsiteX3" fmla="*/ 35816 w 1300939"/>
              <a:gd name="connsiteY3" fmla="*/ 8 h 73398"/>
              <a:gd name="connsiteX4" fmla="*/ 73065 w 1300939"/>
              <a:gd name="connsiteY4" fmla="*/ 35540 h 73398"/>
              <a:gd name="connsiteX5" fmla="*/ 1300939 w 1300939"/>
              <a:gd name="connsiteY5" fmla="*/ 65360 h 73398"/>
              <a:gd name="connsiteX0" fmla="*/ 72839 w 1745944"/>
              <a:gd name="connsiteY0" fmla="*/ 35294 h 73398"/>
              <a:gd name="connsiteX1" fmla="*/ 36219 w 1745944"/>
              <a:gd name="connsiteY1" fmla="*/ 73396 h 73398"/>
              <a:gd name="connsiteX2" fmla="*/ 0 w 1745944"/>
              <a:gd name="connsiteY2" fmla="*/ 37306 h 73398"/>
              <a:gd name="connsiteX3" fmla="*/ 35816 w 1745944"/>
              <a:gd name="connsiteY3" fmla="*/ 8 h 73398"/>
              <a:gd name="connsiteX4" fmla="*/ 73065 w 1745944"/>
              <a:gd name="connsiteY4" fmla="*/ 35540 h 73398"/>
              <a:gd name="connsiteX5" fmla="*/ 1745944 w 1745944"/>
              <a:gd name="connsiteY5" fmla="*/ 52049 h 73398"/>
              <a:gd name="connsiteX0" fmla="*/ 72839 w 2995888"/>
              <a:gd name="connsiteY0" fmla="*/ 35294 h 109067"/>
              <a:gd name="connsiteX1" fmla="*/ 36219 w 2995888"/>
              <a:gd name="connsiteY1" fmla="*/ 73396 h 109067"/>
              <a:gd name="connsiteX2" fmla="*/ 0 w 2995888"/>
              <a:gd name="connsiteY2" fmla="*/ 37306 h 109067"/>
              <a:gd name="connsiteX3" fmla="*/ 35816 w 2995888"/>
              <a:gd name="connsiteY3" fmla="*/ 8 h 109067"/>
              <a:gd name="connsiteX4" fmla="*/ 73065 w 2995888"/>
              <a:gd name="connsiteY4" fmla="*/ 35540 h 109067"/>
              <a:gd name="connsiteX5" fmla="*/ 2995888 w 2995888"/>
              <a:gd name="connsiteY5" fmla="*/ 109067 h 109067"/>
              <a:gd name="connsiteX0" fmla="*/ 72839 w 4440867"/>
              <a:gd name="connsiteY0" fmla="*/ 35294 h 107831"/>
              <a:gd name="connsiteX1" fmla="*/ 36219 w 4440867"/>
              <a:gd name="connsiteY1" fmla="*/ 73396 h 107831"/>
              <a:gd name="connsiteX2" fmla="*/ 0 w 4440867"/>
              <a:gd name="connsiteY2" fmla="*/ 37306 h 107831"/>
              <a:gd name="connsiteX3" fmla="*/ 35816 w 4440867"/>
              <a:gd name="connsiteY3" fmla="*/ 8 h 107831"/>
              <a:gd name="connsiteX4" fmla="*/ 73065 w 4440867"/>
              <a:gd name="connsiteY4" fmla="*/ 35540 h 107831"/>
              <a:gd name="connsiteX5" fmla="*/ 4440867 w 4440867"/>
              <a:gd name="connsiteY5" fmla="*/ 107831 h 10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0867" h="107831">
                <a:moveTo>
                  <a:pt x="72839" y="35294"/>
                </a:moveTo>
                <a:cubicBezTo>
                  <a:pt x="74850" y="55852"/>
                  <a:pt x="56538" y="73664"/>
                  <a:pt x="36219" y="73396"/>
                </a:cubicBezTo>
                <a:cubicBezTo>
                  <a:pt x="17508" y="72725"/>
                  <a:pt x="1073" y="59595"/>
                  <a:pt x="0" y="37306"/>
                </a:cubicBezTo>
                <a:cubicBezTo>
                  <a:pt x="536" y="8578"/>
                  <a:pt x="23974" y="-302"/>
                  <a:pt x="35816" y="8"/>
                </a:cubicBezTo>
                <a:cubicBezTo>
                  <a:pt x="50071" y="-85"/>
                  <a:pt x="72032" y="9592"/>
                  <a:pt x="73065" y="35540"/>
                </a:cubicBezTo>
                <a:lnTo>
                  <a:pt x="4440867" y="107831"/>
                </a:lnTo>
              </a:path>
            </a:pathLst>
          </a:custGeom>
          <a:solidFill>
            <a:schemeClr val="accent2"/>
          </a:solidFill>
          <a:ln w="22225">
            <a:solidFill>
              <a:schemeClr val="accent6"/>
            </a:solidFill>
            <a:miter lim="800000"/>
          </a:ln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     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8" name="Textplatzhalter 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395794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109" name="Textplatzhalter 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422082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10" name="Textplatzhalter 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6131658" y="5252601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75" name="Textplatzhalter 3"/>
          <p:cNvSpPr>
            <a:spLocks noGrp="1"/>
          </p:cNvSpPr>
          <p:nvPr userDrawn="1">
            <p:ph type="body" sz="quarter" idx="34" hasCustomPrompt="1"/>
          </p:nvPr>
        </p:nvSpPr>
        <p:spPr bwMode="gray">
          <a:xfrm>
            <a:off x="395794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6" name="Textplatzhalter 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395794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7" name="Textplatzhalter 3"/>
          <p:cNvSpPr>
            <a:spLocks noGrp="1"/>
          </p:cNvSpPr>
          <p:nvPr>
            <p:ph type="body" sz="quarter" idx="49" hasCustomPrompt="1"/>
          </p:nvPr>
        </p:nvSpPr>
        <p:spPr bwMode="gray">
          <a:xfrm>
            <a:off x="395794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3" name="Textplatzhalter 3"/>
          <p:cNvSpPr>
            <a:spLocks noGrp="1"/>
          </p:cNvSpPr>
          <p:nvPr userDrawn="1">
            <p:ph type="body" sz="quarter" idx="45" hasCustomPrompt="1"/>
          </p:nvPr>
        </p:nvSpPr>
        <p:spPr bwMode="gray">
          <a:xfrm>
            <a:off x="8042485" y="1512000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8" name="Textplatzhalter 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9240661" y="2758867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9" name="Textplatzhalter 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9240661" y="4005735"/>
            <a:ext cx="2554669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5" name="Textplatzhalter 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13165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100" name="Textplatzhalter 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8042485" y="5252601"/>
            <a:ext cx="3752845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15 pt. // for smaller text: Home // Paragraph // Increase List Level</a:t>
            </a:r>
          </a:p>
        </p:txBody>
      </p:sp>
      <p:sp>
        <p:nvSpPr>
          <p:cNvPr id="94" name="Textplatzhalter 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4220828" y="1512000"/>
            <a:ext cx="1838642" cy="1173600"/>
          </a:xfrm>
          <a:solidFill>
            <a:schemeClr val="accent1"/>
          </a:solidFill>
        </p:spPr>
        <p:txBody>
          <a:bodyPr lIns="71990" tIns="71990" rIns="71990" anchor="t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="1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999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299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Text </a:t>
            </a:r>
            <a:r>
              <a:rPr lang="en-US" noProof="0" dirty="0" err="1"/>
              <a:t>CorpoS</a:t>
            </a:r>
            <a:r>
              <a:rPr lang="en-US" noProof="0" dirty="0"/>
              <a:t>, 15 pt. // for smaller text:  Increase List Level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3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0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2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7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3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8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9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5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0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4" grpId="0" animBg="1">
        <p:tmplLst>
          <p:tmpl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platzhalter 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395794" y="3851886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395794" y="3383769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20" name="Textplatzhalter 3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4" name="Textplatzhalter 3"/>
          <p:cNvSpPr>
            <a:spLocks noGrp="1"/>
          </p:cNvSpPr>
          <p:nvPr userDrawn="1">
            <p:ph type="body" sz="quarter" idx="19" hasCustomPrompt="1"/>
          </p:nvPr>
        </p:nvSpPr>
        <p:spPr bwMode="gray">
          <a:xfrm>
            <a:off x="395794" y="15113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8" name="Textplatzhalter 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395794" y="198000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49" name="Textplatzhalter 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395794" y="2915651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0" name="Textplatzhalter 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395794" y="4320000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51" name="Textplatzhalter 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395794" y="2447534"/>
            <a:ext cx="3752845" cy="396000"/>
          </a:xfrm>
          <a:solidFill>
            <a:schemeClr val="accent1"/>
          </a:solidFill>
        </p:spPr>
        <p:txBody>
          <a:bodyPr lIns="107985" tIns="35995" rIns="107985" bIns="35995" anchor="ctr" anchorCtr="0"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</a:t>
            </a:r>
            <a:r>
              <a:rPr lang="en-US" dirty="0"/>
              <a:t>20 pt.</a:t>
            </a:r>
          </a:p>
        </p:txBody>
      </p:sp>
      <p:sp>
        <p:nvSpPr>
          <p:cNvPr id="64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220602" y="1511300"/>
            <a:ext cx="7578000" cy="3204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35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27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042487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194400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Bildplatzhalter 8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219140" y="4044227"/>
            <a:ext cx="3752845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3501248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 baseline="0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3501248"/>
            <a:ext cx="3752845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3" hasCustomPrompt="1"/>
          </p:nvPr>
        </p:nvSpPr>
        <p:spPr>
          <a:xfrm>
            <a:off x="4219141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Textplatzhalter 3"/>
          <p:cNvSpPr>
            <a:spLocks noGrp="1"/>
          </p:cNvSpPr>
          <p:nvPr>
            <p:ph type="body" sz="quarter" idx="24" hasCustomPrompt="1"/>
          </p:nvPr>
        </p:nvSpPr>
        <p:spPr>
          <a:xfrm>
            <a:off x="8042487" y="603098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Fußzeilenplatzhalter 2"/>
          <p:cNvSpPr>
            <a:spLocks noGrp="1"/>
          </p:cNvSpPr>
          <p:nvPr>
            <p:ph type="ftr" sz="quarter" idx="32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3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0" name="Bildplatzhalter 8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8042487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4219140" y="1512000"/>
            <a:ext cx="3752845" cy="37548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3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19140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8042487" y="5313600"/>
            <a:ext cx="3752845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0" name="Textplatzhalt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26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2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Fußzeilenplatzhalter 2"/>
          <p:cNvSpPr>
            <a:spLocks noGrp="1"/>
          </p:cNvSpPr>
          <p:nvPr>
            <p:ph type="ftr" sz="quarter" idx="30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646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5" y="40442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5" y="35012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882" y="1511300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882" y="4043527"/>
            <a:ext cx="5666400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882" y="3500548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882" y="6030280"/>
            <a:ext cx="5666400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6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485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4" y="368300"/>
            <a:ext cx="11400249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395794" y="40442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95794" y="35012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5" y="60309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1" name="Bildplatzhalter 8"/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613165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2" name="Bildplatzhalter 8"/>
          <p:cNvSpPr>
            <a:spLocks noGrp="1"/>
          </p:cNvSpPr>
          <p:nvPr>
            <p:ph type="pic" sz="quarter" idx="26" hasCustomPrompt="1"/>
          </p:nvPr>
        </p:nvSpPr>
        <p:spPr bwMode="gray">
          <a:xfrm>
            <a:off x="613165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3" name="Textplatzhalt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131655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4" name="Textplatzhalter 3"/>
          <p:cNvSpPr>
            <a:spLocks noGrp="1"/>
          </p:cNvSpPr>
          <p:nvPr>
            <p:ph type="body" sz="quarter" idx="28" hasCustomPrompt="1"/>
          </p:nvPr>
        </p:nvSpPr>
        <p:spPr>
          <a:xfrm>
            <a:off x="6131657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5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3263725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6" name="Bildplatzhalter 8"/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63725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Textplatzhalter 3"/>
          <p:cNvSpPr>
            <a:spLocks noGrp="1"/>
          </p:cNvSpPr>
          <p:nvPr>
            <p:ph type="body" sz="quarter" idx="31" hasCustomPrompt="1"/>
          </p:nvPr>
        </p:nvSpPr>
        <p:spPr>
          <a:xfrm>
            <a:off x="3263725" y="3500548"/>
            <a:ext cx="2795744" cy="324000"/>
          </a:xfrm>
        </p:spPr>
        <p:txBody>
          <a:bodyPr/>
          <a:lstStyle>
            <a:lvl1pPr marL="0" marR="0" indent="0" algn="l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32" hasCustomPrompt="1"/>
          </p:nvPr>
        </p:nvSpPr>
        <p:spPr>
          <a:xfrm>
            <a:off x="3263726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19" name="Bildplatzhalter 8"/>
          <p:cNvSpPr>
            <a:spLocks noGrp="1"/>
          </p:cNvSpPr>
          <p:nvPr>
            <p:ph type="pic" sz="quarter" idx="33" hasCustomPrompt="1"/>
          </p:nvPr>
        </p:nvSpPr>
        <p:spPr bwMode="gray">
          <a:xfrm>
            <a:off x="8999588" y="1511300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0" name="Bildplatzhalter 8"/>
          <p:cNvSpPr>
            <a:spLocks noGrp="1"/>
          </p:cNvSpPr>
          <p:nvPr>
            <p:ph type="pic" sz="quarter" idx="34" hasCustomPrompt="1"/>
          </p:nvPr>
        </p:nvSpPr>
        <p:spPr bwMode="gray">
          <a:xfrm>
            <a:off x="8999588" y="4043527"/>
            <a:ext cx="2795744" cy="1944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5" name="Textplatzhalter 3"/>
          <p:cNvSpPr>
            <a:spLocks noGrp="1"/>
          </p:cNvSpPr>
          <p:nvPr>
            <p:ph type="body" sz="quarter" idx="35" hasCustomPrompt="1"/>
          </p:nvPr>
        </p:nvSpPr>
        <p:spPr>
          <a:xfrm>
            <a:off x="8999588" y="3500548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6" name="Textplatzhalter 3"/>
          <p:cNvSpPr>
            <a:spLocks noGrp="1"/>
          </p:cNvSpPr>
          <p:nvPr>
            <p:ph type="body" sz="quarter" idx="36" hasCustomPrompt="1"/>
          </p:nvPr>
        </p:nvSpPr>
        <p:spPr>
          <a:xfrm>
            <a:off x="8999588" y="6030280"/>
            <a:ext cx="2795744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2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29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779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marL="0" marR="0" indent="0" algn="ctr" defTabSz="9138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5" name="Bildplatzhalter 8"/>
          <p:cNvSpPr>
            <a:spLocks noGrp="1"/>
          </p:cNvSpPr>
          <p:nvPr userDrawn="1">
            <p:ph type="pic" sz="quarter" idx="23" hasCustomPrompt="1"/>
          </p:nvPr>
        </p:nvSpPr>
        <p:spPr bwMode="gray">
          <a:xfrm>
            <a:off x="4220203" y="2503829"/>
            <a:ext cx="3754800" cy="1910916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4486748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7" y="3495678"/>
            <a:ext cx="3752845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35" hasCustomPrompt="1"/>
          </p:nvPr>
        </p:nvSpPr>
        <p:spPr bwMode="gray">
          <a:xfrm>
            <a:off x="6130691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4" y="1511769"/>
            <a:ext cx="1843200" cy="92006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2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473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ellenplatzhalter 2"/>
          <p:cNvSpPr>
            <a:spLocks noGrp="1"/>
          </p:cNvSpPr>
          <p:nvPr>
            <p:ph type="tbl" sz="quarter" idx="20" hasCustomPrompt="1"/>
          </p:nvPr>
        </p:nvSpPr>
        <p:spPr>
          <a:xfrm>
            <a:off x="395287" y="2484000"/>
            <a:ext cx="11406189" cy="2700000"/>
          </a:xfrm>
        </p:spPr>
        <p:txBody>
          <a:bodyPr/>
          <a:lstStyle>
            <a:lvl1pPr algn="ctr">
              <a:spcAft>
                <a:spcPts val="0"/>
              </a:spcAft>
              <a:defRPr/>
            </a:lvl1pPr>
          </a:lstStyle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Insert table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21" hasCustomPrompt="1"/>
          </p:nvPr>
        </p:nvSpPr>
        <p:spPr>
          <a:xfrm>
            <a:off x="395286" y="1512001"/>
            <a:ext cx="11405514" cy="720000"/>
          </a:xfrm>
        </p:spPr>
        <p:txBody>
          <a:bodyPr/>
          <a:lstStyle>
            <a:lvl1pPr>
              <a:spcAft>
                <a:spcPts val="0"/>
              </a:spcAft>
              <a:defRPr b="1"/>
            </a:lvl1pPr>
            <a:lvl2pPr marL="0" indent="0">
              <a:spcAft>
                <a:spcPts val="0"/>
              </a:spcAft>
              <a:buNone/>
              <a:defRPr sz="2000" b="1"/>
            </a:lvl2pPr>
            <a:lvl3pPr marL="0" indent="0">
              <a:spcAft>
                <a:spcPts val="0"/>
              </a:spcAft>
              <a:buNone/>
              <a:defRPr sz="2000" b="1"/>
            </a:lvl3pPr>
            <a:lvl4pPr marL="0" indent="0">
              <a:spcAft>
                <a:spcPts val="0"/>
              </a:spcAft>
              <a:buNone/>
              <a:defRPr sz="2000" b="1"/>
            </a:lvl4pPr>
            <a:lvl5pPr marL="0" indent="0">
              <a:spcAft>
                <a:spcPts val="0"/>
              </a:spcAft>
              <a:buNone/>
              <a:defRPr sz="2000" b="1"/>
            </a:lvl5pPr>
            <a:lvl6pPr marL="0" indent="0">
              <a:spcAft>
                <a:spcPts val="0"/>
              </a:spcAft>
              <a:buNone/>
              <a:defRPr sz="2000" b="1"/>
            </a:lvl6pPr>
            <a:lvl7pPr marL="0" indent="0">
              <a:spcAft>
                <a:spcPts val="0"/>
              </a:spcAft>
              <a:buNone/>
              <a:defRPr sz="2000" b="1"/>
            </a:lvl7pPr>
            <a:lvl8pPr marL="0" indent="0">
              <a:spcAft>
                <a:spcPts val="0"/>
              </a:spcAft>
              <a:buNone/>
              <a:defRPr sz="2000" b="1"/>
            </a:lvl8pPr>
            <a:lvl9pPr marL="0" indent="0">
              <a:spcAft>
                <a:spcPts val="0"/>
              </a:spcAft>
              <a:buNone/>
              <a:defRPr sz="2000" b="1"/>
            </a:lvl9pPr>
          </a:lstStyle>
          <a:p>
            <a:pPr lvl="0"/>
            <a:r>
              <a:rPr lang="en-US" dirty="0"/>
              <a:t>Table headline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/>
              <a:t>Body</a:t>
            </a:r>
            <a:r>
              <a:rPr lang="en-US" dirty="0"/>
              <a:t>) in 20 pt. bold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328001"/>
            <a:ext cx="11405511" cy="10982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 baseline="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Table description 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9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omplett" hidden="1"/>
          <p:cNvSpPr/>
          <p:nvPr userDrawn="1"/>
        </p:nvSpPr>
        <p:spPr>
          <a:xfrm>
            <a:off x="395880" y="1511767"/>
            <a:ext cx="11399452" cy="3895508"/>
          </a:xfrm>
          <a:prstGeom prst="rect">
            <a:avLst/>
          </a:prstGeom>
          <a:solidFill>
            <a:schemeClr val="accent1"/>
          </a:solidFill>
          <a:ln w="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lnSpc>
                <a:spcPct val="108000"/>
              </a:lnSpc>
              <a:spcAft>
                <a:spcPts val="1007"/>
              </a:spcAft>
            </a:pPr>
            <a:endParaRPr lang="de-DE" sz="1999" dirty="0">
              <a:solidFill>
                <a:prstClr val="white"/>
              </a:solidFill>
            </a:endParaRPr>
          </a:p>
        </p:txBody>
      </p:sp>
      <p:grpSp>
        <p:nvGrpSpPr>
          <p:cNvPr id="64" name="Horizontal // fein" hidden="1"/>
          <p:cNvGrpSpPr/>
          <p:nvPr userDrawn="1"/>
        </p:nvGrpSpPr>
        <p:grpSpPr>
          <a:xfrm>
            <a:off x="395880" y="1511767"/>
            <a:ext cx="11399452" cy="3895508"/>
            <a:chOff x="396086" y="1511767"/>
            <a:chExt cx="11405389" cy="3895508"/>
          </a:xfrm>
        </p:grpSpPr>
        <p:sp>
          <p:nvSpPr>
            <p:cNvPr id="44" name="Links // Links"/>
            <p:cNvSpPr/>
            <p:nvPr userDrawn="1"/>
          </p:nvSpPr>
          <p:spPr>
            <a:xfrm>
              <a:off x="39608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5" name="Links // Rechts"/>
            <p:cNvSpPr/>
            <p:nvPr userDrawn="1"/>
          </p:nvSpPr>
          <p:spPr>
            <a:xfrm>
              <a:off x="230877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6" name="Rechts // Links"/>
            <p:cNvSpPr/>
            <p:nvPr userDrawn="1"/>
          </p:nvSpPr>
          <p:spPr>
            <a:xfrm>
              <a:off x="804683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7" name="Rechts // Rechts"/>
            <p:cNvSpPr/>
            <p:nvPr userDrawn="1"/>
          </p:nvSpPr>
          <p:spPr>
            <a:xfrm>
              <a:off x="995952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8" name="Mitte // Links"/>
            <p:cNvSpPr/>
            <p:nvPr userDrawn="1"/>
          </p:nvSpPr>
          <p:spPr>
            <a:xfrm>
              <a:off x="422146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9" name="Mitte // Rechts"/>
            <p:cNvSpPr/>
            <p:nvPr userDrawn="1"/>
          </p:nvSpPr>
          <p:spPr>
            <a:xfrm>
              <a:off x="613415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0" name="Links // Links"/>
            <p:cNvSpPr/>
            <p:nvPr userDrawn="1"/>
          </p:nvSpPr>
          <p:spPr>
            <a:xfrm>
              <a:off x="1352430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1" name="Links // Rechts"/>
            <p:cNvSpPr/>
            <p:nvPr userDrawn="1"/>
          </p:nvSpPr>
          <p:spPr>
            <a:xfrm>
              <a:off x="3265118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2" name="Rechts // Links"/>
            <p:cNvSpPr/>
            <p:nvPr userDrawn="1"/>
          </p:nvSpPr>
          <p:spPr>
            <a:xfrm>
              <a:off x="9003182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3" name="Rechts // Rechts"/>
            <p:cNvSpPr/>
            <p:nvPr userDrawn="1"/>
          </p:nvSpPr>
          <p:spPr>
            <a:xfrm>
              <a:off x="10915875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4" name="Mitte // Links"/>
            <p:cNvSpPr/>
            <p:nvPr userDrawn="1"/>
          </p:nvSpPr>
          <p:spPr>
            <a:xfrm>
              <a:off x="5177806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5" name="Mitte // Rechts"/>
            <p:cNvSpPr/>
            <p:nvPr userDrawn="1"/>
          </p:nvSpPr>
          <p:spPr>
            <a:xfrm>
              <a:off x="7090494" y="1511767"/>
              <a:ext cx="885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5" name="Abstand Horizontal // fein" hidden="1"/>
          <p:cNvGrpSpPr/>
          <p:nvPr userDrawn="1"/>
        </p:nvGrpSpPr>
        <p:grpSpPr>
          <a:xfrm>
            <a:off x="1280393" y="1511767"/>
            <a:ext cx="9630427" cy="3895508"/>
            <a:chOff x="1281058" y="1511767"/>
            <a:chExt cx="9635443" cy="3895508"/>
          </a:xfrm>
        </p:grpSpPr>
        <p:sp>
          <p:nvSpPr>
            <p:cNvPr id="58" name="Abstand Rechts // Mitte"/>
            <p:cNvSpPr/>
            <p:nvPr userDrawn="1"/>
          </p:nvSpPr>
          <p:spPr>
            <a:xfrm>
              <a:off x="8931814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59" name="Abstand Links // Mitte"/>
            <p:cNvSpPr/>
            <p:nvPr userDrawn="1"/>
          </p:nvSpPr>
          <p:spPr>
            <a:xfrm>
              <a:off x="1281058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0" name="Abstand Mitte // Mitte"/>
            <p:cNvSpPr/>
            <p:nvPr userDrawn="1"/>
          </p:nvSpPr>
          <p:spPr>
            <a:xfrm>
              <a:off x="5106436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1" name="Abstand Rechts // Mitte"/>
            <p:cNvSpPr/>
            <p:nvPr userDrawn="1"/>
          </p:nvSpPr>
          <p:spPr>
            <a:xfrm>
              <a:off x="10844501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2" name="Abstand Links // Mitte"/>
            <p:cNvSpPr/>
            <p:nvPr userDrawn="1"/>
          </p:nvSpPr>
          <p:spPr>
            <a:xfrm>
              <a:off x="3193747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63" name="Abstand Mitte // Mitte"/>
            <p:cNvSpPr/>
            <p:nvPr userDrawn="1"/>
          </p:nvSpPr>
          <p:spPr>
            <a:xfrm>
              <a:off x="7019125" y="1511767"/>
              <a:ext cx="72000" cy="38955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6" name="Horizontal // grob" hidden="1"/>
          <p:cNvGrpSpPr/>
          <p:nvPr userDrawn="1"/>
        </p:nvGrpSpPr>
        <p:grpSpPr>
          <a:xfrm>
            <a:off x="395880" y="1511300"/>
            <a:ext cx="11399452" cy="3895976"/>
            <a:chOff x="396086" y="1511300"/>
            <a:chExt cx="11405389" cy="3895976"/>
          </a:xfrm>
        </p:grpSpPr>
        <p:sp>
          <p:nvSpPr>
            <p:cNvPr id="25" name="Links // Links"/>
            <p:cNvSpPr/>
            <p:nvPr userDrawn="1"/>
          </p:nvSpPr>
          <p:spPr>
            <a:xfrm>
              <a:off x="396086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6" name="Links // Rechts"/>
            <p:cNvSpPr/>
            <p:nvPr userDrawn="1"/>
          </p:nvSpPr>
          <p:spPr>
            <a:xfrm>
              <a:off x="2309244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7" name="Rechts // Links"/>
            <p:cNvSpPr/>
            <p:nvPr userDrawn="1"/>
          </p:nvSpPr>
          <p:spPr>
            <a:xfrm>
              <a:off x="8048718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8" name="Rechts // Rechts"/>
            <p:cNvSpPr/>
            <p:nvPr userDrawn="1"/>
          </p:nvSpPr>
          <p:spPr>
            <a:xfrm>
              <a:off x="9961875" y="1511768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9" name="Mitte // Links"/>
            <p:cNvSpPr/>
            <p:nvPr userDrawn="1"/>
          </p:nvSpPr>
          <p:spPr>
            <a:xfrm>
              <a:off x="4222402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0" name="Mitte // Rechts"/>
            <p:cNvSpPr/>
            <p:nvPr userDrawn="1"/>
          </p:nvSpPr>
          <p:spPr>
            <a:xfrm>
              <a:off x="6135560" y="1511300"/>
              <a:ext cx="1839600" cy="3895508"/>
            </a:xfrm>
            <a:prstGeom prst="rect">
              <a:avLst/>
            </a:prstGeom>
            <a:solidFill>
              <a:schemeClr val="accent3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3" name="Links"/>
            <p:cNvSpPr/>
            <p:nvPr userDrawn="1"/>
          </p:nvSpPr>
          <p:spPr>
            <a:xfrm>
              <a:off x="396086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6" name="Mitte"/>
            <p:cNvSpPr/>
            <p:nvPr userDrawn="1"/>
          </p:nvSpPr>
          <p:spPr>
            <a:xfrm>
              <a:off x="4221380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4" name="Rechts"/>
            <p:cNvSpPr/>
            <p:nvPr userDrawn="1"/>
          </p:nvSpPr>
          <p:spPr>
            <a:xfrm>
              <a:off x="8046675" y="1511767"/>
              <a:ext cx="3754800" cy="3895508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Abstand Horizontal // grob" hidden="1"/>
          <p:cNvGrpSpPr/>
          <p:nvPr userDrawn="1"/>
        </p:nvGrpSpPr>
        <p:grpSpPr>
          <a:xfrm>
            <a:off x="2235301" y="1511300"/>
            <a:ext cx="7720610" cy="3895508"/>
            <a:chOff x="2236465" y="1511300"/>
            <a:chExt cx="7724631" cy="3895508"/>
          </a:xfrm>
        </p:grpSpPr>
        <p:sp>
          <p:nvSpPr>
            <p:cNvPr id="33" name="Abstand Links"/>
            <p:cNvSpPr/>
            <p:nvPr userDrawn="1"/>
          </p:nvSpPr>
          <p:spPr>
            <a:xfrm>
              <a:off x="4150133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5" name="Abstand Rechts"/>
            <p:cNvSpPr/>
            <p:nvPr userDrawn="1"/>
          </p:nvSpPr>
          <p:spPr>
            <a:xfrm>
              <a:off x="7975427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1" name="Abstand Rechts // Mitte"/>
            <p:cNvSpPr/>
            <p:nvPr userDrawn="1"/>
          </p:nvSpPr>
          <p:spPr>
            <a:xfrm>
              <a:off x="9889096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2" name="Abstand Links // Mitte"/>
            <p:cNvSpPr/>
            <p:nvPr userDrawn="1"/>
          </p:nvSpPr>
          <p:spPr>
            <a:xfrm>
              <a:off x="2236465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43" name="Abstand Mitte // Mitte"/>
            <p:cNvSpPr/>
            <p:nvPr userDrawn="1"/>
          </p:nvSpPr>
          <p:spPr>
            <a:xfrm>
              <a:off x="6062781" y="1511300"/>
              <a:ext cx="72000" cy="38955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9" name="Vertikal" hidden="1"/>
          <p:cNvGrpSpPr/>
          <p:nvPr userDrawn="1"/>
        </p:nvGrpSpPr>
        <p:grpSpPr>
          <a:xfrm>
            <a:off x="395082" y="1511299"/>
            <a:ext cx="11400250" cy="3895976"/>
            <a:chOff x="395287" y="1511299"/>
            <a:chExt cx="11406188" cy="3895976"/>
          </a:xfrm>
        </p:grpSpPr>
        <p:sp>
          <p:nvSpPr>
            <p:cNvPr id="19" name="Oben // Oben"/>
            <p:cNvSpPr/>
            <p:nvPr userDrawn="1"/>
          </p:nvSpPr>
          <p:spPr>
            <a:xfrm>
              <a:off x="396086" y="1511299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0" name="Oben // Unten"/>
            <p:cNvSpPr/>
            <p:nvPr userDrawn="1"/>
          </p:nvSpPr>
          <p:spPr>
            <a:xfrm>
              <a:off x="396086" y="2502758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1" name="Unten // Oben"/>
            <p:cNvSpPr/>
            <p:nvPr userDrawn="1"/>
          </p:nvSpPr>
          <p:spPr>
            <a:xfrm>
              <a:off x="395287" y="3494217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22" name="Unten // Unten"/>
            <p:cNvSpPr/>
            <p:nvPr userDrawn="1"/>
          </p:nvSpPr>
          <p:spPr>
            <a:xfrm>
              <a:off x="396086" y="4485675"/>
              <a:ext cx="11405389" cy="92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6" name="Oben"/>
            <p:cNvSpPr/>
            <p:nvPr userDrawn="1"/>
          </p:nvSpPr>
          <p:spPr>
            <a:xfrm>
              <a:off x="396086" y="1511300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18" name="Unten"/>
            <p:cNvSpPr/>
            <p:nvPr userDrawn="1"/>
          </p:nvSpPr>
          <p:spPr>
            <a:xfrm>
              <a:off x="396086" y="3495675"/>
              <a:ext cx="11405389" cy="1911600"/>
            </a:xfrm>
            <a:prstGeom prst="rect">
              <a:avLst/>
            </a:prstGeom>
            <a:solidFill>
              <a:schemeClr val="accent2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98" name="Abstand Vertikal" hidden="1"/>
          <p:cNvGrpSpPr/>
          <p:nvPr userDrawn="1"/>
        </p:nvGrpSpPr>
        <p:grpSpPr>
          <a:xfrm>
            <a:off x="395880" y="2431828"/>
            <a:ext cx="11399452" cy="2054918"/>
            <a:chOff x="396086" y="2431828"/>
            <a:chExt cx="11405389" cy="2054918"/>
          </a:xfrm>
        </p:grpSpPr>
        <p:sp>
          <p:nvSpPr>
            <p:cNvPr id="29" name="Abstand Mitte"/>
            <p:cNvSpPr/>
            <p:nvPr userDrawn="1"/>
          </p:nvSpPr>
          <p:spPr>
            <a:xfrm>
              <a:off x="396885" y="3423287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1" name="Abstand Oben // Mitte"/>
            <p:cNvSpPr/>
            <p:nvPr userDrawn="1"/>
          </p:nvSpPr>
          <p:spPr>
            <a:xfrm>
              <a:off x="396086" y="2431828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sp>
          <p:nvSpPr>
            <p:cNvPr id="32" name="Abstand Unten // Mitte"/>
            <p:cNvSpPr/>
            <p:nvPr userDrawn="1"/>
          </p:nvSpPr>
          <p:spPr>
            <a:xfrm>
              <a:off x="396086" y="4414746"/>
              <a:ext cx="11404590" cy="72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7" name="Textplatzhalt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95083" y="5436002"/>
            <a:ext cx="11400249" cy="990200"/>
          </a:xfr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  <a:lvl6pPr>
              <a:spcAft>
                <a:spcPts val="0"/>
              </a:spcAft>
              <a:defRPr/>
            </a:lvl6pPr>
            <a:lvl7pPr>
              <a:spcAft>
                <a:spcPts val="0"/>
              </a:spcAft>
              <a:defRPr/>
            </a:lvl7pPr>
            <a:lvl8pPr>
              <a:spcAft>
                <a:spcPts val="0"/>
              </a:spcAft>
              <a:defRPr/>
            </a:lvl8pPr>
            <a:lvl9pPr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// for bullets: Home // Paragraph// Increase List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68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39667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6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2307263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8" name="Bildplatzhalter 8"/>
          <p:cNvSpPr>
            <a:spLocks noGrp="1"/>
          </p:cNvSpPr>
          <p:nvPr userDrawn="1">
            <p:ph type="pic" sz="quarter" idx="16" hasCustomPrompt="1"/>
          </p:nvPr>
        </p:nvSpPr>
        <p:spPr bwMode="gray">
          <a:xfrm>
            <a:off x="395082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89" name="Bildplatzhalter 8"/>
          <p:cNvSpPr>
            <a:spLocks noGrp="1"/>
          </p:cNvSpPr>
          <p:nvPr userDrawn="1">
            <p:ph type="pic" sz="quarter" idx="27" hasCustomPrompt="1"/>
          </p:nvPr>
        </p:nvSpPr>
        <p:spPr bwMode="gray">
          <a:xfrm>
            <a:off x="6130958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1" name="Bildplatzhalter 8"/>
          <p:cNvSpPr>
            <a:spLocks noGrp="1"/>
          </p:cNvSpPr>
          <p:nvPr>
            <p:ph type="pic" sz="quarter" idx="29" hasCustomPrompt="1"/>
          </p:nvPr>
        </p:nvSpPr>
        <p:spPr bwMode="gray">
          <a:xfrm>
            <a:off x="4220204" y="3495678"/>
            <a:ext cx="18432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3" name="Bildplatzhalter 8"/>
          <p:cNvSpPr>
            <a:spLocks noGrp="1"/>
          </p:cNvSpPr>
          <p:nvPr userDrawn="1">
            <p:ph type="pic" sz="quarter" idx="31" hasCustomPrompt="1"/>
          </p:nvPr>
        </p:nvSpPr>
        <p:spPr bwMode="gray">
          <a:xfrm>
            <a:off x="8042486" y="3495678"/>
            <a:ext cx="3754800" cy="191113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5" name="Bildplatzhalter 8"/>
          <p:cNvSpPr>
            <a:spLocks noGrp="1"/>
          </p:cNvSpPr>
          <p:nvPr userDrawn="1">
            <p:ph type="pic" sz="quarter" idx="33" hasCustomPrompt="1"/>
          </p:nvPr>
        </p:nvSpPr>
        <p:spPr bwMode="gray">
          <a:xfrm>
            <a:off x="8042487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96" name="Bildplatzhalter 8"/>
          <p:cNvSpPr>
            <a:spLocks noGrp="1"/>
          </p:cNvSpPr>
          <p:nvPr userDrawn="1">
            <p:ph type="pic" sz="quarter" idx="34" hasCustomPrompt="1"/>
          </p:nvPr>
        </p:nvSpPr>
        <p:spPr bwMode="gray">
          <a:xfrm>
            <a:off x="9956690" y="1511768"/>
            <a:ext cx="18432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5" name="Bildplatzhalter 8"/>
          <p:cNvSpPr>
            <a:spLocks noGrp="1"/>
          </p:cNvSpPr>
          <p:nvPr>
            <p:ph type="pic" sz="quarter" idx="36" hasCustomPrompt="1"/>
          </p:nvPr>
        </p:nvSpPr>
        <p:spPr bwMode="gray">
          <a:xfrm>
            <a:off x="4220303" y="1511768"/>
            <a:ext cx="3754800" cy="191259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999"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70" name="Textplatzhalter 3"/>
          <p:cNvSpPr>
            <a:spLocks noGrp="1"/>
          </p:cNvSpPr>
          <p:nvPr>
            <p:ph type="body" sz="quarter" idx="37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1" name="Textplatzhalter 7"/>
          <p:cNvSpPr>
            <a:spLocks noGrp="1"/>
          </p:cNvSpPr>
          <p:nvPr>
            <p:ph type="body" sz="quarter" idx="40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2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3723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with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77" hasCustomPrompt="1"/>
          </p:nvPr>
        </p:nvSpPr>
        <p:spPr bwMode="gray">
          <a:xfrm>
            <a:off x="4526573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71" hasCustomPrompt="1"/>
          </p:nvPr>
        </p:nvSpPr>
        <p:spPr bwMode="gray">
          <a:xfrm>
            <a:off x="395795" y="1786681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72" hasCustomPrompt="1"/>
          </p:nvPr>
        </p:nvSpPr>
        <p:spPr bwMode="gray">
          <a:xfrm>
            <a:off x="395795" y="462604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2" name="Textplatzhalter 3"/>
          <p:cNvSpPr>
            <a:spLocks noGrp="1"/>
          </p:cNvSpPr>
          <p:nvPr>
            <p:ph type="body" sz="quarter" idx="75" hasCustomPrompt="1"/>
          </p:nvPr>
        </p:nvSpPr>
        <p:spPr bwMode="gray">
          <a:xfrm>
            <a:off x="395795" y="3206363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42" name="Textplatzhalter 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395795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78" hasCustomPrompt="1"/>
          </p:nvPr>
        </p:nvSpPr>
        <p:spPr bwMode="gray">
          <a:xfrm>
            <a:off x="4526573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5" name="Textplatzhalter 3"/>
          <p:cNvSpPr>
            <a:spLocks noGrp="1"/>
          </p:cNvSpPr>
          <p:nvPr>
            <p:ph type="body" sz="quarter" idx="68" hasCustomPrompt="1"/>
          </p:nvPr>
        </p:nvSpPr>
        <p:spPr bwMode="gray">
          <a:xfrm>
            <a:off x="395795" y="6045725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73" hasCustomPrompt="1"/>
          </p:nvPr>
        </p:nvSpPr>
        <p:spPr bwMode="gray">
          <a:xfrm>
            <a:off x="8846408" y="178616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74" hasCustomPrompt="1"/>
          </p:nvPr>
        </p:nvSpPr>
        <p:spPr bwMode="gray">
          <a:xfrm>
            <a:off x="8846408" y="4624494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63" name="Textplatzhalter 3"/>
          <p:cNvSpPr>
            <a:spLocks noGrp="1"/>
          </p:cNvSpPr>
          <p:nvPr>
            <p:ph type="body" sz="quarter" idx="76" hasCustomPrompt="1"/>
          </p:nvPr>
        </p:nvSpPr>
        <p:spPr bwMode="gray">
          <a:xfrm>
            <a:off x="8846408" y="320532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6" name="Textplatzhalter 3"/>
          <p:cNvSpPr>
            <a:spLocks noGrp="1"/>
          </p:cNvSpPr>
          <p:nvPr>
            <p:ph type="body" sz="quarter" idx="69" hasCustomPrompt="1"/>
          </p:nvPr>
        </p:nvSpPr>
        <p:spPr bwMode="gray">
          <a:xfrm>
            <a:off x="8846408" y="366999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sp>
        <p:nvSpPr>
          <p:cNvPr id="57" name="Textplatzhalter 3"/>
          <p:cNvSpPr>
            <a:spLocks noGrp="1"/>
          </p:cNvSpPr>
          <p:nvPr>
            <p:ph type="body" sz="quarter" idx="70" hasCustomPrompt="1"/>
          </p:nvPr>
        </p:nvSpPr>
        <p:spPr bwMode="gray">
          <a:xfrm>
            <a:off x="8846408" y="6043658"/>
            <a:ext cx="2948894" cy="380470"/>
          </a:xfrm>
          <a:solidFill>
            <a:schemeClr val="tx1"/>
          </a:solidFill>
        </p:spPr>
        <p:txBody>
          <a:bodyPr wrap="none" lIns="107985" tIns="35995" rIns="107985" bIns="35995" anchor="ctr" anchorCtr="0">
            <a:sp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999" b="0" i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999" b="0" i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Highlight in </a:t>
            </a:r>
            <a:r>
              <a:rPr lang="en-US" noProof="0" dirty="0" err="1"/>
              <a:t>CorpoS</a:t>
            </a:r>
            <a:r>
              <a:rPr lang="en-US" noProof="0" dirty="0"/>
              <a:t>, 20 pt.</a:t>
            </a:r>
          </a:p>
        </p:txBody>
      </p:sp>
      <p:grpSp>
        <p:nvGrpSpPr>
          <p:cNvPr id="44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5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217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Multi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24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2" name="Abstand Horizontal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28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" name="Abstand Vertikal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45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2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4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-1" y="4619701"/>
            <a:ext cx="6062400" cy="2239123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-824"/>
            <a:ext cx="2993642" cy="6858824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 userDrawn="1">
            <p:ph type="pic" sz="quarter" idx="14" hasCustomPrompt="1"/>
          </p:nvPr>
        </p:nvSpPr>
        <p:spPr bwMode="gray">
          <a:xfrm>
            <a:off x="6131982" y="1155600"/>
            <a:ext cx="2994158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 userDrawn="1">
            <p:ph type="pic" sz="quarter" idx="15" hasCustomPrompt="1"/>
          </p:nvPr>
        </p:nvSpPr>
        <p:spPr bwMode="gray">
          <a:xfrm>
            <a:off x="6131982" y="4619700"/>
            <a:ext cx="29939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550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endParaRPr lang="en-US" dirty="0"/>
          </a:p>
        </p:txBody>
      </p:sp>
      <p:sp>
        <p:nvSpPr>
          <p:cNvPr id="62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395082" y="1512001"/>
            <a:ext cx="5508000" cy="29493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63" name="Textplatzhalter 7"/>
          <p:cNvSpPr>
            <a:spLocks noGrp="1"/>
          </p:cNvSpPr>
          <p:nvPr>
            <p:ph type="body" sz="quarter" idx="21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6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5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6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3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99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1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207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1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2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3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56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2310301"/>
            <a:ext cx="6062400" cy="45477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0" name="Bildplatzhalter 8"/>
          <p:cNvSpPr>
            <a:spLocks noGrp="1"/>
          </p:cNvSpPr>
          <p:nvPr userDrawn="1">
            <p:ph type="pic" sz="quarter" idx="11" hasCustomPrompt="1"/>
          </p:nvPr>
        </p:nvSpPr>
        <p:spPr bwMode="gray">
          <a:xfrm>
            <a:off x="0" y="0"/>
            <a:ext cx="60624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1"/>
            <a:ext cx="2993642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1982" y="5774400"/>
            <a:ext cx="2994158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1982" y="2309400"/>
            <a:ext cx="2994158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1982" y="0"/>
            <a:ext cx="2994158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8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91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0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2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1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Raster" hidden="1"/>
          <p:cNvGrpSpPr/>
          <p:nvPr userDrawn="1"/>
        </p:nvGrpSpPr>
        <p:grpSpPr>
          <a:xfrm>
            <a:off x="-853" y="1"/>
            <a:ext cx="12192855" cy="6858000"/>
            <a:chOff x="-855" y="0"/>
            <a:chExt cx="12199205" cy="6858000"/>
          </a:xfrm>
        </p:grpSpPr>
        <p:sp>
          <p:nvSpPr>
            <p:cNvPr id="52" name="Komplett"/>
            <p:cNvSpPr/>
            <p:nvPr userDrawn="1"/>
          </p:nvSpPr>
          <p:spPr>
            <a:xfrm>
              <a:off x="0" y="822"/>
              <a:ext cx="12198350" cy="6857177"/>
            </a:xfrm>
            <a:prstGeom prst="rect">
              <a:avLst/>
            </a:prstGeom>
            <a:solidFill>
              <a:schemeClr val="accent1"/>
            </a:solidFill>
            <a:ln w="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>
                <a:lnSpc>
                  <a:spcPct val="108000"/>
                </a:lnSpc>
                <a:spcAft>
                  <a:spcPts val="1007"/>
                </a:spcAft>
              </a:pPr>
              <a:endParaRPr lang="de-DE" sz="1999" dirty="0">
                <a:solidFill>
                  <a:prstClr val="white"/>
                </a:solidFill>
              </a:endParaRPr>
            </a:p>
          </p:txBody>
        </p:sp>
        <p:grpSp>
          <p:nvGrpSpPr>
            <p:cNvPr id="53" name="Abstand Horizontal" hidden="1"/>
            <p:cNvGrpSpPr/>
            <p:nvPr userDrawn="1"/>
          </p:nvGrpSpPr>
          <p:grpSpPr>
            <a:xfrm>
              <a:off x="2995458" y="0"/>
              <a:ext cx="6207434" cy="6858000"/>
              <a:chOff x="2995458" y="0"/>
              <a:chExt cx="6207434" cy="6858000"/>
            </a:xfrm>
          </p:grpSpPr>
          <p:sp>
            <p:nvSpPr>
              <p:cNvPr id="105" name="Abstand Links"/>
              <p:cNvSpPr/>
              <p:nvPr userDrawn="1"/>
            </p:nvSpPr>
            <p:spPr>
              <a:xfrm>
                <a:off x="2995458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Abstand Mitte"/>
              <p:cNvSpPr/>
              <p:nvPr userDrawn="1"/>
            </p:nvSpPr>
            <p:spPr>
              <a:xfrm>
                <a:off x="6063175" y="823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Abstand Rechts"/>
              <p:cNvSpPr/>
              <p:nvPr userDrawn="1"/>
            </p:nvSpPr>
            <p:spPr>
              <a:xfrm>
                <a:off x="9130892" y="0"/>
                <a:ext cx="72000" cy="685717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4" name="Abstand Vertikal" hidden="1"/>
            <p:cNvGrpSpPr/>
            <p:nvPr userDrawn="1"/>
          </p:nvGrpSpPr>
          <p:grpSpPr>
            <a:xfrm>
              <a:off x="0" y="1083600"/>
              <a:ext cx="12198350" cy="4690800"/>
              <a:chOff x="0" y="1083600"/>
              <a:chExt cx="12198350" cy="4690800"/>
            </a:xfrm>
          </p:grpSpPr>
          <p:sp>
            <p:nvSpPr>
              <p:cNvPr id="101" name="Abstand Oben"/>
              <p:cNvSpPr/>
              <p:nvPr userDrawn="1"/>
            </p:nvSpPr>
            <p:spPr>
              <a:xfrm>
                <a:off x="855" y="22383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Abstand Unten"/>
              <p:cNvSpPr/>
              <p:nvPr userDrawn="1"/>
            </p:nvSpPr>
            <p:spPr>
              <a:xfrm>
                <a:off x="0" y="45477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Abstand Oben // Mitte"/>
              <p:cNvSpPr/>
              <p:nvPr userDrawn="1"/>
            </p:nvSpPr>
            <p:spPr>
              <a:xfrm>
                <a:off x="0" y="10836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Abstand Unten // Mitte"/>
              <p:cNvSpPr/>
              <p:nvPr userDrawn="1"/>
            </p:nvSpPr>
            <p:spPr>
              <a:xfrm>
                <a:off x="0" y="5702400"/>
                <a:ext cx="12197495" cy="72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5" name="Horizontal" hidden="1"/>
            <p:cNvGrpSpPr/>
            <p:nvPr userDrawn="1"/>
          </p:nvGrpSpPr>
          <p:grpSpPr>
            <a:xfrm>
              <a:off x="0" y="0"/>
              <a:ext cx="12198350" cy="6858000"/>
              <a:chOff x="0" y="0"/>
              <a:chExt cx="12198350" cy="6858000"/>
            </a:xfrm>
          </p:grpSpPr>
          <p:sp>
            <p:nvSpPr>
              <p:cNvPr id="95" name="Links"/>
              <p:cNvSpPr/>
              <p:nvPr userDrawn="1"/>
            </p:nvSpPr>
            <p:spPr>
              <a:xfrm>
                <a:off x="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hts"/>
              <p:cNvSpPr/>
              <p:nvPr userDrawn="1"/>
            </p:nvSpPr>
            <p:spPr>
              <a:xfrm>
                <a:off x="6135950" y="823"/>
                <a:ext cx="6062400" cy="6857177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Links // Links"/>
              <p:cNvSpPr/>
              <p:nvPr userDrawn="1"/>
            </p:nvSpPr>
            <p:spPr>
              <a:xfrm>
                <a:off x="0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Links // Rechts"/>
              <p:cNvSpPr/>
              <p:nvPr userDrawn="1"/>
            </p:nvSpPr>
            <p:spPr>
              <a:xfrm>
                <a:off x="3067717" y="0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hts // Links"/>
              <p:cNvSpPr/>
              <p:nvPr userDrawn="1"/>
            </p:nvSpPr>
            <p:spPr>
              <a:xfrm>
                <a:off x="6135434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hts // Rechts"/>
              <p:cNvSpPr/>
              <p:nvPr userDrawn="1"/>
            </p:nvSpPr>
            <p:spPr>
              <a:xfrm>
                <a:off x="9203150" y="823"/>
                <a:ext cx="2995200" cy="6857177"/>
              </a:xfrm>
              <a:prstGeom prst="rect">
                <a:avLst/>
              </a:prstGeom>
              <a:solidFill>
                <a:schemeClr val="accent3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6" name="Vertikal" hidden="1"/>
            <p:cNvGrpSpPr/>
            <p:nvPr userDrawn="1"/>
          </p:nvGrpSpPr>
          <p:grpSpPr>
            <a:xfrm>
              <a:off x="-855" y="0"/>
              <a:ext cx="12199205" cy="6858000"/>
              <a:chOff x="-855" y="0"/>
              <a:chExt cx="12199205" cy="6858000"/>
            </a:xfrm>
          </p:grpSpPr>
          <p:sp>
            <p:nvSpPr>
              <p:cNvPr id="62" name="Oben"/>
              <p:cNvSpPr/>
              <p:nvPr userDrawn="1"/>
            </p:nvSpPr>
            <p:spPr>
              <a:xfrm>
                <a:off x="0" y="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Mitte"/>
              <p:cNvSpPr/>
              <p:nvPr userDrawn="1"/>
            </p:nvSpPr>
            <p:spPr>
              <a:xfrm>
                <a:off x="0" y="23094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Unten"/>
              <p:cNvSpPr/>
              <p:nvPr userDrawn="1"/>
            </p:nvSpPr>
            <p:spPr>
              <a:xfrm>
                <a:off x="0" y="4618800"/>
                <a:ext cx="12198350" cy="22392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Oben // Oben"/>
              <p:cNvSpPr/>
              <p:nvPr userDrawn="1"/>
            </p:nvSpPr>
            <p:spPr>
              <a:xfrm>
                <a:off x="0" y="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Oben // Unten"/>
              <p:cNvSpPr/>
              <p:nvPr userDrawn="1"/>
            </p:nvSpPr>
            <p:spPr>
              <a:xfrm>
                <a:off x="0" y="11556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Unten // Oben"/>
              <p:cNvSpPr/>
              <p:nvPr userDrawn="1"/>
            </p:nvSpPr>
            <p:spPr>
              <a:xfrm>
                <a:off x="-855" y="46188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Unten // Unten"/>
              <p:cNvSpPr/>
              <p:nvPr userDrawn="1"/>
            </p:nvSpPr>
            <p:spPr>
              <a:xfrm>
                <a:off x="0" y="5774400"/>
                <a:ext cx="12198350" cy="1083600"/>
              </a:xfrm>
              <a:prstGeom prst="rect">
                <a:avLst/>
              </a:prstGeom>
              <a:solidFill>
                <a:schemeClr val="accent2"/>
              </a:solidFill>
              <a:ln w="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>
                  <a:lnSpc>
                    <a:spcPct val="108000"/>
                  </a:lnSpc>
                  <a:spcAft>
                    <a:spcPts val="1007"/>
                  </a:spcAft>
                </a:pPr>
                <a:endParaRPr lang="de-DE" sz="1999" dirty="0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69" name="Bildplatzhalter 8"/>
          <p:cNvSpPr>
            <a:spLocks noGrp="1"/>
          </p:cNvSpPr>
          <p:nvPr userDrawn="1">
            <p:ph type="pic" sz="quarter" idx="10" hasCustomPrompt="1"/>
          </p:nvPr>
        </p:nvSpPr>
        <p:spPr bwMode="gray">
          <a:xfrm>
            <a:off x="0" y="-1"/>
            <a:ext cx="6062400" cy="68580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1" name="Bildplatzhalter 8"/>
          <p:cNvSpPr>
            <a:spLocks noGrp="1"/>
          </p:cNvSpPr>
          <p:nvPr userDrawn="1">
            <p:ph type="pic" sz="quarter" idx="12" hasCustomPrompt="1"/>
          </p:nvPr>
        </p:nvSpPr>
        <p:spPr bwMode="gray">
          <a:xfrm>
            <a:off x="9198361" y="0"/>
            <a:ext cx="2993642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2" name="Bildplatzhalter 8"/>
          <p:cNvSpPr>
            <a:spLocks noGrp="1"/>
          </p:cNvSpPr>
          <p:nvPr userDrawn="1">
            <p:ph type="pic" sz="quarter" idx="13" hasCustomPrompt="1"/>
          </p:nvPr>
        </p:nvSpPr>
        <p:spPr bwMode="gray">
          <a:xfrm>
            <a:off x="6132757" y="5774400"/>
            <a:ext cx="2993383" cy="10836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3" name="Bildplatzhalter 8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132757" y="2309400"/>
            <a:ext cx="2993383" cy="3393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4" name="Bildplatzhalter 8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32756" y="0"/>
            <a:ext cx="299520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5" name="Bildplatzhalter 8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198361" y="1155600"/>
            <a:ext cx="2993640" cy="33921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36" name="Bildplatzhalter 8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9198361" y="4619700"/>
            <a:ext cx="2993640" cy="22383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/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5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61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grpSp>
        <p:nvGrpSpPr>
          <p:cNvPr id="108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111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466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1"/>
            <a:ext cx="12192000" cy="6858000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540000"/>
          </a:xfrm>
        </p:spPr>
        <p:txBody>
          <a:bodyPr/>
          <a:lstStyle>
            <a:lvl1pPr>
              <a:defRPr sz="2999" baseline="0"/>
            </a:lvl1pPr>
          </a:lstStyle>
          <a:p>
            <a:r>
              <a:rPr lang="en-US" noProof="0" dirty="0"/>
              <a:t>Optional headline on one line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</a:p>
        </p:txBody>
      </p:sp>
      <p:grpSp>
        <p:nvGrpSpPr>
          <p:cNvPr id="45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46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8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024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063552" y="6552000"/>
            <a:ext cx="5040560" cy="306000"/>
          </a:xfrm>
        </p:spPr>
        <p:txBody>
          <a:bodyPr/>
          <a:lstStyle/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0448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mmercial Van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2"/>
          <a:ext cx="1588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1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8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-1878891"/>
            <a:ext cx="12191748" cy="8677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395081" y="3848405"/>
            <a:ext cx="8928000" cy="1043999"/>
          </a:xfrm>
        </p:spPr>
        <p:txBody>
          <a:bodyPr/>
          <a:lstStyle>
            <a:lvl1pPr>
              <a:lnSpc>
                <a:spcPts val="3157"/>
              </a:lnSpc>
              <a:defRPr sz="23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95796" y="4931999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" y="313202"/>
            <a:ext cx="12192000" cy="34056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olie Wechsel/Zurücksetzen/Textebenen"/>
          <p:cNvSpPr txBox="1"/>
          <p:nvPr userDrawn="1"/>
        </p:nvSpPr>
        <p:spPr>
          <a:xfrm rot="10800000" flipH="1" flipV="1">
            <a:off x="-2086911" y="1548001"/>
            <a:ext cx="1978969" cy="198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788" dirty="0">
              <a:solidFill>
                <a:srgbClr val="444444"/>
              </a:solidFill>
            </a:endParaRP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via menu bar: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721566">
              <a:defRPr/>
            </a:pPr>
            <a:endParaRPr lang="en-US" sz="788" dirty="0">
              <a:solidFill>
                <a:srgbClr val="444444"/>
              </a:solidFill>
            </a:endParaRP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Change the text level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9" name="Design wechsel"/>
          <p:cNvSpPr txBox="1"/>
          <p:nvPr userDrawn="1"/>
        </p:nvSpPr>
        <p:spPr>
          <a:xfrm rot="10800000" flipH="1" flipV="1">
            <a:off x="-2086911" y="403201"/>
            <a:ext cx="1978969" cy="90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(Right click: </a:t>
            </a:r>
            <a:r>
              <a:rPr lang="en-US" sz="788" i="1" dirty="0">
                <a:solidFill>
                  <a:srgbClr val="444444"/>
                </a:solidFill>
              </a:rPr>
              <a:t>Apply to All Slides </a:t>
            </a:r>
            <a:r>
              <a:rPr lang="en-US" sz="788" dirty="0">
                <a:solidFill>
                  <a:srgbClr val="444444"/>
                </a:solidFill>
              </a:rPr>
              <a:t>or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i="1" dirty="0">
                <a:solidFill>
                  <a:srgbClr val="444444"/>
                </a:solidFill>
              </a:rPr>
              <a:t>Apply to Selected Slide</a:t>
            </a:r>
            <a:r>
              <a:rPr lang="en-US" sz="788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20" name="Listenebene erhöhen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7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istenebene verringern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// Listenebene erhöhen"/>
          <p:cNvSpPr txBox="1"/>
          <p:nvPr userDrawn="1"/>
        </p:nvSpPr>
        <p:spPr>
          <a:xfrm>
            <a:off x="-1547190" y="3563997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Increase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3" name="Text // Listenebene verringern"/>
          <p:cNvSpPr txBox="1"/>
          <p:nvPr userDrawn="1"/>
        </p:nvSpPr>
        <p:spPr>
          <a:xfrm>
            <a:off x="-1547190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4" name="Hilfslinien"/>
          <p:cNvSpPr txBox="1"/>
          <p:nvPr userDrawn="1"/>
        </p:nvSpPr>
        <p:spPr>
          <a:xfrm rot="10800000" flipH="1" flipV="1">
            <a:off x="432551" y="-467999"/>
            <a:ext cx="328842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5" name="Hilfslinien"/>
          <p:cNvSpPr txBox="1"/>
          <p:nvPr userDrawn="1"/>
        </p:nvSpPr>
        <p:spPr>
          <a:xfrm rot="10800000" flipH="1" flipV="1">
            <a:off x="7103588" y="-467999"/>
            <a:ext cx="467808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-1331305" y="-430986"/>
            <a:ext cx="1223361" cy="745124"/>
            <a:chOff x="-1331307" y="-430988"/>
            <a:chExt cx="1223363" cy="745124"/>
          </a:xfrm>
        </p:grpSpPr>
        <p:pic>
          <p:nvPicPr>
            <p:cNvPr id="26" name="Entwurfsvorlagen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4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13203"/>
            <a:ext cx="12191871" cy="34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10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117F6BA-C9AA-4CD7-B1EA-D20505CAD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7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F64A6C-45B7-4763-BBF0-EA6BA993A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6"/>
          <p:cNvSpPr>
            <a:spLocks noGrp="1"/>
          </p:cNvSpPr>
          <p:nvPr>
            <p:ph type="body" sz="quarter" idx="22" hasCustomPrompt="1"/>
          </p:nvPr>
        </p:nvSpPr>
        <p:spPr>
          <a:xfrm>
            <a:off x="395289" y="5904000"/>
            <a:ext cx="11405511" cy="522000"/>
          </a:xfrm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/>
            </a:lvl1pPr>
            <a:lvl2pPr marL="0" indent="0">
              <a:spcAft>
                <a:spcPts val="0"/>
              </a:spcAft>
              <a:buNone/>
              <a:defRPr sz="1500"/>
            </a:lvl2pPr>
            <a:lvl3pPr marL="0" indent="0">
              <a:spcAft>
                <a:spcPts val="0"/>
              </a:spcAft>
              <a:buNone/>
              <a:defRPr sz="1500"/>
            </a:lvl3pPr>
            <a:lvl4pPr marL="0" indent="0">
              <a:spcAft>
                <a:spcPts val="0"/>
              </a:spcAft>
              <a:buNone/>
              <a:defRPr sz="1500"/>
            </a:lvl4pPr>
            <a:lvl5pPr marL="0" indent="0">
              <a:spcAft>
                <a:spcPts val="0"/>
              </a:spcAft>
              <a:buNone/>
              <a:defRPr sz="1500"/>
            </a:lvl5pPr>
            <a:lvl6pPr marL="0" indent="0">
              <a:spcAft>
                <a:spcPts val="0"/>
              </a:spcAft>
              <a:buNone/>
              <a:defRPr sz="1500"/>
            </a:lvl6pPr>
            <a:lvl7pPr marL="0" indent="0">
              <a:spcAft>
                <a:spcPts val="0"/>
              </a:spcAft>
              <a:buNone/>
              <a:defRPr sz="1500"/>
            </a:lvl7pPr>
            <a:lvl8pPr marL="0" indent="0">
              <a:spcAft>
                <a:spcPts val="0"/>
              </a:spcAft>
              <a:buNone/>
              <a:defRPr sz="1500"/>
            </a:lvl8pPr>
            <a:lvl9pPr marL="0" indent="0">
              <a:spcAft>
                <a:spcPts val="0"/>
              </a:spcAft>
              <a:buNone/>
              <a:defRPr sz="1500"/>
            </a:lvl9pPr>
          </a:lstStyle>
          <a:p>
            <a:pPr lvl="0"/>
            <a:r>
              <a:rPr lang="en-US" dirty="0"/>
              <a:t>Description in </a:t>
            </a:r>
            <a:r>
              <a:rPr lang="en-US" noProof="0" dirty="0" err="1"/>
              <a:t>CorpoS</a:t>
            </a:r>
            <a:r>
              <a:rPr lang="en-US" dirty="0"/>
              <a:t> (</a:t>
            </a:r>
            <a:r>
              <a:rPr lang="en-US" noProof="0" dirty="0" err="1"/>
              <a:t>Textkörper</a:t>
            </a:r>
            <a:r>
              <a:rPr lang="en-US" dirty="0"/>
              <a:t>) in 15 pt. 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20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2" y="1511300"/>
            <a:ext cx="11404800" cy="424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23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1D1349-391B-44DC-865F-5996B3E40F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9577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37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4"/>
            <a:ext cx="5505133" cy="220273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GB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4" y="1511302"/>
            <a:ext cx="11400249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content or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2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5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3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6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" y="1"/>
            <a:ext cx="12188501" cy="6827520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1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0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89E53F6-9394-4D48-8A70-945ED73126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1"/>
            <a:ext cx="12187767" cy="6862233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/>
          <a:p>
            <a:endParaRPr lang="de-DE"/>
          </a:p>
        </p:txBody>
      </p:sp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84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72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82" y="1681"/>
          <a:ext cx="1679" cy="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0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2" y="1681"/>
                        <a:ext cx="1679" cy="1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8274" y="361730"/>
            <a:ext cx="11352509" cy="950913"/>
          </a:xfrm>
        </p:spPr>
        <p:txBody>
          <a:bodyPr anchor="b"/>
          <a:lstStyle>
            <a:lvl1pPr>
              <a:defRPr baseline="0"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noProof="0" dirty="0"/>
              <a:t>Text </a:t>
            </a:r>
            <a:r>
              <a:rPr lang="de-DE" noProof="0" dirty="0" err="1"/>
              <a:t>slides</a:t>
            </a:r>
            <a:r>
              <a:rPr lang="de-DE" noProof="0" dirty="0"/>
              <a:t> </a:t>
            </a:r>
            <a:r>
              <a:rPr lang="de-DE" noProof="0" dirty="0" err="1"/>
              <a:t>are</a:t>
            </a:r>
            <a:r>
              <a:rPr lang="de-DE" noProof="0" dirty="0"/>
              <a:t> in </a:t>
            </a:r>
            <a:r>
              <a:rPr lang="de-DE" noProof="0" dirty="0" err="1"/>
              <a:t>CorpoS</a:t>
            </a:r>
            <a:r>
              <a:rPr lang="de-DE" noProof="0" dirty="0"/>
              <a:t> Regular, 20 </a:t>
            </a:r>
            <a:r>
              <a:rPr lang="de-DE" noProof="0" dirty="0" err="1"/>
              <a:t>pt</a:t>
            </a:r>
            <a:r>
              <a:rPr lang="de-DE" noProof="0" dirty="0"/>
              <a:t>.</a:t>
            </a:r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0960800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2" y="1592"/>
          <a:ext cx="1585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33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5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3" y="151203"/>
            <a:ext cx="5505133" cy="2202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3"/>
            <a:ext cx="11404800" cy="4914900"/>
          </a:xfrm>
          <a:ln w="19050">
            <a:solidFill>
              <a:schemeClr val="accent1"/>
            </a:solidFill>
          </a:ln>
        </p:spPr>
        <p:txBody>
          <a:bodyPr lIns="96014" tIns="96014" rIns="96014" bIns="96014"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Sprinter Insights | Reisemobil Händler Training 05/2018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309119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Headline //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80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2"/>
            <a:ext cx="5505133" cy="22027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199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0" y="0"/>
            <a:ext cx="935513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0"/>
            <a:ext cx="1871026" cy="306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600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6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1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4" y="1512000"/>
            <a:ext cx="11404800" cy="4476227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95794" y="6030980"/>
            <a:ext cx="11398862" cy="324000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499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1499"/>
            </a:lvl9pPr>
          </a:lstStyle>
          <a:p>
            <a:pPr lvl="0"/>
            <a:r>
              <a:rPr lang="en-US" noProof="0" dirty="0"/>
              <a:t>Caption </a:t>
            </a:r>
            <a:r>
              <a:rPr lang="en-US" noProof="0" dirty="0" err="1"/>
              <a:t>CorpoS</a:t>
            </a:r>
            <a:r>
              <a:rPr lang="en-US" noProof="0" dirty="0"/>
              <a:t> 15 pt.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12" name="Bildhandling"/>
          <p:cNvGrpSpPr/>
          <p:nvPr userDrawn="1"/>
        </p:nvGrpSpPr>
        <p:grpSpPr>
          <a:xfrm>
            <a:off x="12298395" y="403200"/>
            <a:ext cx="1799063" cy="6584747"/>
            <a:chOff x="12304800" y="403200"/>
            <a:chExt cx="1800000" cy="6584747"/>
          </a:xfrm>
        </p:grpSpPr>
        <p:sp>
          <p:nvSpPr>
            <p:cNvPr id="14" name="Bilder zuschneiden etc."/>
            <p:cNvSpPr txBox="1"/>
            <p:nvPr userDrawn="1"/>
          </p:nvSpPr>
          <p:spPr>
            <a:xfrm rot="10800000" flipH="1" flipV="1">
              <a:off x="12304800" y="1548000"/>
              <a:ext cx="1800000" cy="484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Change image detail via menu bar: Picture Tools // Format // Size // Crop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Image can be moved within the black boundaries, to adjust easily press Alt-key.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Crop image size via menu bar: Picture Tools // Format // </a:t>
              </a:r>
              <a:b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</a:b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Size // Crop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While holding the shift-key, adjust the size of the image with the white corner points. 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999" b="0" baseline="0" noProof="0" dirty="0">
                  <a:solidFill>
                    <a:schemeClr val="accent5"/>
                  </a:solidFill>
                  <a:latin typeface="+mn-lt"/>
                </a:rPr>
                <a:t>To fit the image size  into the frame via menu bar: Picture Tools // Format // Size // Crop // Fit</a:t>
              </a:r>
            </a:p>
            <a:p>
              <a:pPr marL="71954" indent="-71954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999" b="0" baseline="0" noProof="0" dirty="0">
                <a:solidFill>
                  <a:schemeClr val="accent5"/>
                </a:solidFill>
                <a:latin typeface="+mn-lt"/>
              </a:endParaRPr>
            </a:p>
          </p:txBody>
        </p:sp>
        <p:pic>
          <p:nvPicPr>
            <p:cNvPr id="15" name="Einpassen"/>
            <p:cNvPicPr>
              <a:picLocks noChangeAspect="1" noChangeArrowheads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6929" y="5886000"/>
              <a:ext cx="1107871" cy="1101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Bildtools // Format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4800" y="2700000"/>
              <a:ext cx="820800" cy="43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Headline"/>
            <p:cNvSpPr txBox="1"/>
            <p:nvPr userDrawn="1"/>
          </p:nvSpPr>
          <p:spPr>
            <a:xfrm rot="10800000" flipH="1" flipV="1">
              <a:off x="12304800" y="403200"/>
              <a:ext cx="1800000" cy="10728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none" lIns="0" tIns="0" rIns="0" bIns="3600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99" b="0" noProof="0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  <a:sym typeface="Webdings"/>
                </a:rPr>
                <a:t></a:t>
              </a:r>
              <a:r>
                <a:rPr lang="en-US" sz="1499" b="1" baseline="0" noProof="0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  <a:sym typeface="Webdings"/>
                </a:rPr>
                <a:t> </a:t>
              </a:r>
              <a:r>
                <a:rPr lang="en-US" sz="999" b="1" noProof="0" dirty="0">
                  <a:solidFill>
                    <a:schemeClr val="accent5"/>
                  </a:solidFill>
                  <a:latin typeface="+mn-lt"/>
                  <a:cs typeface="Arial" panose="020B0604020202020204" pitchFamily="34" charset="0"/>
                  <a:sym typeface="Webdings"/>
                </a:rPr>
                <a:t>Image Handling</a:t>
              </a:r>
              <a:endParaRPr lang="en-US" sz="1499" b="1" noProof="0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endParaRPr>
            </a:p>
          </p:txBody>
        </p:sp>
        <p:pic>
          <p:nvPicPr>
            <p:cNvPr id="18" name="Beispielbild"/>
            <p:cNvPicPr>
              <a:picLocks noChangeAspect="1" noChangeArrowheads="1"/>
            </p:cNvPicPr>
            <p:nvPr userDrawn="1"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304800" y="4248000"/>
              <a:ext cx="1800000" cy="96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Zuschneiden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2000" y="2464592"/>
              <a:ext cx="792088" cy="6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Fußzeilenplatzhalter 4"/>
          <p:cNvSpPr>
            <a:spLocks noGrp="1"/>
          </p:cNvSpPr>
          <p:nvPr>
            <p:ph type="ftr" sz="quarter" idx="3"/>
          </p:nvPr>
        </p:nvSpPr>
        <p:spPr bwMode="black">
          <a:xfrm>
            <a:off x="2063552" y="6552000"/>
            <a:ext cx="784800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1000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1000"/>
            </a:lvl2pPr>
            <a:lvl3pPr marL="0" indent="0" algn="r">
              <a:spcBef>
                <a:spcPts val="0"/>
              </a:spcBef>
              <a:defRPr sz="1000"/>
            </a:lvl3pPr>
            <a:lvl4pPr marL="0" indent="0" algn="r">
              <a:spcBef>
                <a:spcPts val="0"/>
              </a:spcBef>
              <a:defRPr sz="1000"/>
            </a:lvl4pPr>
            <a:lvl5pPr marL="0" indent="0" algn="r">
              <a:spcBef>
                <a:spcPts val="0"/>
              </a:spcBef>
              <a:defRPr sz="1000"/>
            </a:lvl5pPr>
            <a:lvl6pPr marL="0" indent="0" algn="r">
              <a:spcBef>
                <a:spcPts val="0"/>
              </a:spcBef>
              <a:defRPr sz="1000"/>
            </a:lvl6pPr>
            <a:lvl7pPr marL="0" indent="0" algn="r">
              <a:spcBef>
                <a:spcPts val="0"/>
              </a:spcBef>
              <a:defRPr sz="1000"/>
            </a:lvl7pPr>
            <a:lvl8pPr marL="0" indent="0" algn="r">
              <a:spcBef>
                <a:spcPts val="0"/>
              </a:spcBef>
              <a:defRPr sz="1000"/>
            </a:lvl8pPr>
            <a:lvl9pPr marL="0" indent="0" algn="r">
              <a:spcBef>
                <a:spcPts val="0"/>
              </a:spcBef>
              <a:defRPr sz="1000"/>
            </a:lvl9pPr>
          </a:lstStyle>
          <a:p>
            <a:r>
              <a:rPr lang="en-US"/>
              <a:t>Sprinter Insights | Reisemobil Händler Training 05/2018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544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mmercial Van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2"/>
          <a:ext cx="1588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79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8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-1878891"/>
            <a:ext cx="12191748" cy="8677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395081" y="3848405"/>
            <a:ext cx="8928000" cy="1043999"/>
          </a:xfrm>
        </p:spPr>
        <p:txBody>
          <a:bodyPr/>
          <a:lstStyle>
            <a:lvl1pPr>
              <a:lnSpc>
                <a:spcPts val="3157"/>
              </a:lnSpc>
              <a:defRPr sz="23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95796" y="4931999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" y="313202"/>
            <a:ext cx="12192000" cy="34056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olie Wechsel/Zurücksetzen/Textebenen"/>
          <p:cNvSpPr txBox="1"/>
          <p:nvPr userDrawn="1"/>
        </p:nvSpPr>
        <p:spPr>
          <a:xfrm rot="10800000" flipH="1" flipV="1">
            <a:off x="-2086911" y="1548001"/>
            <a:ext cx="1978969" cy="198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788" dirty="0">
              <a:solidFill>
                <a:srgbClr val="444444"/>
              </a:solidFill>
            </a:endParaRP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via menu bar: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721566">
              <a:defRPr/>
            </a:pPr>
            <a:endParaRPr lang="en-US" sz="788" dirty="0">
              <a:solidFill>
                <a:srgbClr val="444444"/>
              </a:solidFill>
            </a:endParaRP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Change the text level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9" name="Design wechsel"/>
          <p:cNvSpPr txBox="1"/>
          <p:nvPr userDrawn="1"/>
        </p:nvSpPr>
        <p:spPr>
          <a:xfrm rot="10800000" flipH="1" flipV="1">
            <a:off x="-2086911" y="403201"/>
            <a:ext cx="1978969" cy="90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(Right click: </a:t>
            </a:r>
            <a:r>
              <a:rPr lang="en-US" sz="788" i="1" dirty="0">
                <a:solidFill>
                  <a:srgbClr val="444444"/>
                </a:solidFill>
              </a:rPr>
              <a:t>Apply to All Slides </a:t>
            </a:r>
            <a:r>
              <a:rPr lang="en-US" sz="788" dirty="0">
                <a:solidFill>
                  <a:srgbClr val="444444"/>
                </a:solidFill>
              </a:rPr>
              <a:t>or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i="1" dirty="0">
                <a:solidFill>
                  <a:srgbClr val="444444"/>
                </a:solidFill>
              </a:rPr>
              <a:t>Apply to Selected Slide</a:t>
            </a:r>
            <a:r>
              <a:rPr lang="en-US" sz="788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20" name="Listenebene erhöhen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7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istenebene verringern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// Listenebene erhöhen"/>
          <p:cNvSpPr txBox="1"/>
          <p:nvPr userDrawn="1"/>
        </p:nvSpPr>
        <p:spPr>
          <a:xfrm>
            <a:off x="-1547190" y="3563997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Increase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3" name="Text // Listenebene verringern"/>
          <p:cNvSpPr txBox="1"/>
          <p:nvPr userDrawn="1"/>
        </p:nvSpPr>
        <p:spPr>
          <a:xfrm>
            <a:off x="-1547190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4" name="Hilfslinien"/>
          <p:cNvSpPr txBox="1"/>
          <p:nvPr userDrawn="1"/>
        </p:nvSpPr>
        <p:spPr>
          <a:xfrm rot="10800000" flipH="1" flipV="1">
            <a:off x="432551" y="-467999"/>
            <a:ext cx="328842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5" name="Hilfslinien"/>
          <p:cNvSpPr txBox="1"/>
          <p:nvPr userDrawn="1"/>
        </p:nvSpPr>
        <p:spPr>
          <a:xfrm rot="10800000" flipH="1" flipV="1">
            <a:off x="7103588" y="-467999"/>
            <a:ext cx="467808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-1331305" y="-430986"/>
            <a:ext cx="1223361" cy="745124"/>
            <a:chOff x="-1331307" y="-430988"/>
            <a:chExt cx="1223363" cy="745124"/>
          </a:xfrm>
        </p:grpSpPr>
        <p:pic>
          <p:nvPicPr>
            <p:cNvPr id="26" name="Entwurfsvorlagen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4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13203"/>
            <a:ext cx="12191871" cy="34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90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117F6BA-C9AA-4CD7-B1EA-D20505CAD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F64A6C-45B7-4763-BBF0-EA6BA993A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7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95083" y="368300"/>
            <a:ext cx="11448000" cy="1008360"/>
          </a:xfrm>
        </p:spPr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1"/>
            <a:ext cx="5616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Inhaltsplatzhalter 6"/>
          <p:cNvSpPr>
            <a:spLocks noGrp="1"/>
          </p:cNvSpPr>
          <p:nvPr>
            <p:ph sz="quarter" idx="20" hasCustomPrompt="1"/>
          </p:nvPr>
        </p:nvSpPr>
        <p:spPr>
          <a:xfrm>
            <a:off x="6218236" y="1511301"/>
            <a:ext cx="5580000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475609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4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4"/>
            <a:ext cx="5505133" cy="220273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GB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4" y="1511302"/>
            <a:ext cx="11400249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content or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2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5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3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8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1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249947" cy="6861939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28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05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49945" cy="6861939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51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5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89E53F6-9394-4D48-8A70-945ED73126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1"/>
            <a:ext cx="12187767" cy="6862233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/>
          <a:p>
            <a:endParaRPr lang="de-DE"/>
          </a:p>
        </p:txBody>
      </p:sp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75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38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82" y="1681"/>
          <a:ext cx="1679" cy="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9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2" y="1681"/>
                        <a:ext cx="1679" cy="1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8274" y="361730"/>
            <a:ext cx="11352509" cy="950913"/>
          </a:xfrm>
        </p:spPr>
        <p:txBody>
          <a:bodyPr anchor="b"/>
          <a:lstStyle>
            <a:lvl1pPr>
              <a:defRPr baseline="0"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noProof="0" dirty="0"/>
              <a:t>Text </a:t>
            </a:r>
            <a:r>
              <a:rPr lang="de-DE" noProof="0" dirty="0" err="1"/>
              <a:t>slides</a:t>
            </a:r>
            <a:r>
              <a:rPr lang="de-DE" noProof="0" dirty="0"/>
              <a:t> </a:t>
            </a:r>
            <a:r>
              <a:rPr lang="de-DE" noProof="0" dirty="0" err="1"/>
              <a:t>are</a:t>
            </a:r>
            <a:r>
              <a:rPr lang="de-DE" noProof="0" dirty="0"/>
              <a:t> in </a:t>
            </a:r>
            <a:r>
              <a:rPr lang="de-DE" noProof="0" dirty="0" err="1"/>
              <a:t>CorpoS</a:t>
            </a:r>
            <a:r>
              <a:rPr lang="de-DE" noProof="0" dirty="0"/>
              <a:t> Regular, 20 </a:t>
            </a:r>
            <a:r>
              <a:rPr lang="de-DE" noProof="0" dirty="0" err="1"/>
              <a:t>pt</a:t>
            </a:r>
            <a:r>
              <a:rPr lang="de-DE" noProof="0" dirty="0"/>
              <a:t>.</a:t>
            </a:r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1750605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2" y="1592"/>
          <a:ext cx="1585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2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5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3" y="151203"/>
            <a:ext cx="5505133" cy="2202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3"/>
            <a:ext cx="11404800" cy="4914900"/>
          </a:xfrm>
          <a:ln w="19050">
            <a:solidFill>
              <a:schemeClr val="accent1"/>
            </a:solidFill>
          </a:ln>
        </p:spPr>
        <p:txBody>
          <a:bodyPr lIns="96014" tIns="96014" rIns="96014" bIns="96014"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Sprinter Insights | Reisemobil Händler Training 05/2018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257103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mmercial Van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2"/>
          <a:ext cx="1588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8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-1878891"/>
            <a:ext cx="12191748" cy="8677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395081" y="3848405"/>
            <a:ext cx="8928000" cy="1043999"/>
          </a:xfrm>
        </p:spPr>
        <p:txBody>
          <a:bodyPr/>
          <a:lstStyle>
            <a:lvl1pPr>
              <a:lnSpc>
                <a:spcPts val="3157"/>
              </a:lnSpc>
              <a:defRPr sz="23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95796" y="4931999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" y="313202"/>
            <a:ext cx="12192000" cy="34056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olie Wechsel/Zurücksetzen/Textebenen"/>
          <p:cNvSpPr txBox="1"/>
          <p:nvPr userDrawn="1"/>
        </p:nvSpPr>
        <p:spPr>
          <a:xfrm rot="10800000" flipH="1" flipV="1">
            <a:off x="-2086911" y="1548001"/>
            <a:ext cx="1978969" cy="198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788" dirty="0">
              <a:solidFill>
                <a:srgbClr val="444444"/>
              </a:solidFill>
            </a:endParaRP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via menu bar: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721566">
              <a:defRPr/>
            </a:pPr>
            <a:endParaRPr lang="en-US" sz="788" dirty="0">
              <a:solidFill>
                <a:srgbClr val="444444"/>
              </a:solidFill>
            </a:endParaRP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Change the text level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9" name="Design wechsel"/>
          <p:cNvSpPr txBox="1"/>
          <p:nvPr userDrawn="1"/>
        </p:nvSpPr>
        <p:spPr>
          <a:xfrm rot="10800000" flipH="1" flipV="1">
            <a:off x="-2086911" y="403201"/>
            <a:ext cx="1978969" cy="90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(Right click: </a:t>
            </a:r>
            <a:r>
              <a:rPr lang="en-US" sz="788" i="1" dirty="0">
                <a:solidFill>
                  <a:srgbClr val="444444"/>
                </a:solidFill>
              </a:rPr>
              <a:t>Apply to All Slides </a:t>
            </a:r>
            <a:r>
              <a:rPr lang="en-US" sz="788" dirty="0">
                <a:solidFill>
                  <a:srgbClr val="444444"/>
                </a:solidFill>
              </a:rPr>
              <a:t>or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i="1" dirty="0">
                <a:solidFill>
                  <a:srgbClr val="444444"/>
                </a:solidFill>
              </a:rPr>
              <a:t>Apply to Selected Slide</a:t>
            </a:r>
            <a:r>
              <a:rPr lang="en-US" sz="788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20" name="Listenebene erhöhen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7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istenebene verringern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// Listenebene erhöhen"/>
          <p:cNvSpPr txBox="1"/>
          <p:nvPr userDrawn="1"/>
        </p:nvSpPr>
        <p:spPr>
          <a:xfrm>
            <a:off x="-1547190" y="3563997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Increase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3" name="Text // Listenebene verringern"/>
          <p:cNvSpPr txBox="1"/>
          <p:nvPr userDrawn="1"/>
        </p:nvSpPr>
        <p:spPr>
          <a:xfrm>
            <a:off x="-1547190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4" name="Hilfslinien"/>
          <p:cNvSpPr txBox="1"/>
          <p:nvPr userDrawn="1"/>
        </p:nvSpPr>
        <p:spPr>
          <a:xfrm rot="10800000" flipH="1" flipV="1">
            <a:off x="432551" y="-467999"/>
            <a:ext cx="328842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5" name="Hilfslinien"/>
          <p:cNvSpPr txBox="1"/>
          <p:nvPr userDrawn="1"/>
        </p:nvSpPr>
        <p:spPr>
          <a:xfrm rot="10800000" flipH="1" flipV="1">
            <a:off x="7103588" y="-467999"/>
            <a:ext cx="467808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-1331305" y="-430986"/>
            <a:ext cx="1223361" cy="745124"/>
            <a:chOff x="-1331307" y="-430988"/>
            <a:chExt cx="1223363" cy="745124"/>
          </a:xfrm>
        </p:grpSpPr>
        <p:pic>
          <p:nvPicPr>
            <p:cNvPr id="26" name="Entwurfsvorlagen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4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13203"/>
            <a:ext cx="12191871" cy="34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609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117F6BA-C9AA-4CD7-B1EA-D20505CAD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F64A6C-45B7-4763-BBF0-EA6BA993A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4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2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395795" y="1512001"/>
            <a:ext cx="5580000" cy="49142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tx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41729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96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4"/>
            <a:ext cx="5505133" cy="220273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GB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4" y="1511302"/>
            <a:ext cx="11400249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content or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2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5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3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0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249947" cy="6861939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20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4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49945" cy="6861939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43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3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89E53F6-9394-4D48-8A70-945ED73126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1"/>
            <a:ext cx="12187767" cy="6862233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/>
          <a:p>
            <a:endParaRPr lang="de-DE"/>
          </a:p>
        </p:txBody>
      </p:sp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467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11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82" y="1681"/>
          <a:ext cx="1679" cy="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91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2" y="1681"/>
                        <a:ext cx="1679" cy="1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8274" y="361730"/>
            <a:ext cx="11352509" cy="950913"/>
          </a:xfrm>
        </p:spPr>
        <p:txBody>
          <a:bodyPr anchor="b"/>
          <a:lstStyle>
            <a:lvl1pPr>
              <a:defRPr baseline="0"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noProof="0" dirty="0"/>
              <a:t>Text </a:t>
            </a:r>
            <a:r>
              <a:rPr lang="de-DE" noProof="0" dirty="0" err="1"/>
              <a:t>slides</a:t>
            </a:r>
            <a:r>
              <a:rPr lang="de-DE" noProof="0" dirty="0"/>
              <a:t> </a:t>
            </a:r>
            <a:r>
              <a:rPr lang="de-DE" noProof="0" dirty="0" err="1"/>
              <a:t>are</a:t>
            </a:r>
            <a:r>
              <a:rPr lang="de-DE" noProof="0" dirty="0"/>
              <a:t> in </a:t>
            </a:r>
            <a:r>
              <a:rPr lang="de-DE" noProof="0" dirty="0" err="1"/>
              <a:t>CorpoS</a:t>
            </a:r>
            <a:r>
              <a:rPr lang="de-DE" noProof="0" dirty="0"/>
              <a:t> Regular, 20 </a:t>
            </a:r>
            <a:r>
              <a:rPr lang="de-DE" noProof="0" dirty="0" err="1"/>
              <a:t>pt</a:t>
            </a:r>
            <a:r>
              <a:rPr lang="de-DE" noProof="0" dirty="0"/>
              <a:t>.</a:t>
            </a:r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016442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2" y="1592"/>
          <a:ext cx="1585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51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5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3" y="151203"/>
            <a:ext cx="5505133" cy="2202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3"/>
            <a:ext cx="11404800" cy="4914900"/>
          </a:xfrm>
          <a:ln w="19050">
            <a:solidFill>
              <a:schemeClr val="accent1"/>
            </a:solidFill>
          </a:ln>
        </p:spPr>
        <p:txBody>
          <a:bodyPr lIns="96014" tIns="96014" rIns="96014" bIns="96014"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Sprinter Insights | Reisemobil Händler Training 05/2018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315846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mmercial Van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2"/>
          <a:ext cx="1588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63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8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-1878891"/>
            <a:ext cx="12191748" cy="8677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395081" y="3848405"/>
            <a:ext cx="8928000" cy="1043999"/>
          </a:xfrm>
        </p:spPr>
        <p:txBody>
          <a:bodyPr/>
          <a:lstStyle>
            <a:lvl1pPr>
              <a:lnSpc>
                <a:spcPts val="3157"/>
              </a:lnSpc>
              <a:defRPr sz="23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95796" y="4931999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" y="313202"/>
            <a:ext cx="12192000" cy="34056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olie Wechsel/Zurücksetzen/Textebenen"/>
          <p:cNvSpPr txBox="1"/>
          <p:nvPr userDrawn="1"/>
        </p:nvSpPr>
        <p:spPr>
          <a:xfrm rot="10800000" flipH="1" flipV="1">
            <a:off x="-2086911" y="1548001"/>
            <a:ext cx="1978969" cy="198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788" dirty="0">
              <a:solidFill>
                <a:srgbClr val="444444"/>
              </a:solidFill>
            </a:endParaRP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via menu bar: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721566">
              <a:defRPr/>
            </a:pPr>
            <a:endParaRPr lang="en-US" sz="788" dirty="0">
              <a:solidFill>
                <a:srgbClr val="444444"/>
              </a:solidFill>
            </a:endParaRP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Change the text level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9" name="Design wechsel"/>
          <p:cNvSpPr txBox="1"/>
          <p:nvPr userDrawn="1"/>
        </p:nvSpPr>
        <p:spPr>
          <a:xfrm rot="10800000" flipH="1" flipV="1">
            <a:off x="-2086911" y="403201"/>
            <a:ext cx="1978969" cy="90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(Right click: </a:t>
            </a:r>
            <a:r>
              <a:rPr lang="en-US" sz="788" i="1" dirty="0">
                <a:solidFill>
                  <a:srgbClr val="444444"/>
                </a:solidFill>
              </a:rPr>
              <a:t>Apply to All Slides </a:t>
            </a:r>
            <a:r>
              <a:rPr lang="en-US" sz="788" dirty="0">
                <a:solidFill>
                  <a:srgbClr val="444444"/>
                </a:solidFill>
              </a:rPr>
              <a:t>or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i="1" dirty="0">
                <a:solidFill>
                  <a:srgbClr val="444444"/>
                </a:solidFill>
              </a:rPr>
              <a:t>Apply to Selected Slide</a:t>
            </a:r>
            <a:r>
              <a:rPr lang="en-US" sz="788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20" name="Listenebene erhöhen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7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istenebene verringern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// Listenebene erhöhen"/>
          <p:cNvSpPr txBox="1"/>
          <p:nvPr userDrawn="1"/>
        </p:nvSpPr>
        <p:spPr>
          <a:xfrm>
            <a:off x="-1547190" y="3563997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Increase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3" name="Text // Listenebene verringern"/>
          <p:cNvSpPr txBox="1"/>
          <p:nvPr userDrawn="1"/>
        </p:nvSpPr>
        <p:spPr>
          <a:xfrm>
            <a:off x="-1547190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4" name="Hilfslinien"/>
          <p:cNvSpPr txBox="1"/>
          <p:nvPr userDrawn="1"/>
        </p:nvSpPr>
        <p:spPr>
          <a:xfrm rot="10800000" flipH="1" flipV="1">
            <a:off x="432551" y="-467999"/>
            <a:ext cx="328842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5" name="Hilfslinien"/>
          <p:cNvSpPr txBox="1"/>
          <p:nvPr userDrawn="1"/>
        </p:nvSpPr>
        <p:spPr>
          <a:xfrm rot="10800000" flipH="1" flipV="1">
            <a:off x="7103588" y="-467999"/>
            <a:ext cx="467808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-1331305" y="-430986"/>
            <a:ext cx="1223361" cy="745124"/>
            <a:chOff x="-1331307" y="-430988"/>
            <a:chExt cx="1223363" cy="745124"/>
          </a:xfrm>
        </p:grpSpPr>
        <p:pic>
          <p:nvPicPr>
            <p:cNvPr id="26" name="Entwurfsvorlagen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4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13203"/>
            <a:ext cx="12191871" cy="34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86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117F6BA-C9AA-4CD7-B1EA-D20505CAD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4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F64A6C-45B7-4763-BBF0-EA6BA993A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// 2 Column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217560" y="1512001"/>
            <a:ext cx="5580000" cy="4914201"/>
          </a:xfrm>
        </p:spPr>
        <p:txBody>
          <a:bodyPr/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1"/>
          </p:nvPr>
        </p:nvSpPr>
        <p:spPr>
          <a:xfrm>
            <a:off x="2135560" y="6552000"/>
            <a:ext cx="5040560" cy="306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Sprinter Insights | Reisemobil Händler Training 05/2018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1D1349-391B-44DC-865F-5996B3E40F2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6" name="Bildplatzhalter 8">
            <a:extLst>
              <a:ext uri="{FF2B5EF4-FFF2-40B4-BE49-F238E27FC236}">
                <a16:creationId xmlns:a16="http://schemas.microsoft.com/office/drawing/2014/main" id="{B25D9875-DBC4-498B-A97E-3E7E96C5B89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 bwMode="gray">
          <a:xfrm>
            <a:off x="393429" y="1512001"/>
            <a:ext cx="5582364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7" name="Bildplatzhalter 8">
            <a:extLst>
              <a:ext uri="{FF2B5EF4-FFF2-40B4-BE49-F238E27FC236}">
                <a16:creationId xmlns:a16="http://schemas.microsoft.com/office/drawing/2014/main" id="{3F4DF9DB-9CAE-4E8D-A80E-8D5C0B265E8B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 bwMode="gray">
          <a:xfrm>
            <a:off x="393429" y="403542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18" name="Bildplatzhalter 8">
            <a:extLst>
              <a:ext uri="{FF2B5EF4-FFF2-40B4-BE49-F238E27FC236}">
                <a16:creationId xmlns:a16="http://schemas.microsoft.com/office/drawing/2014/main" id="{EDA1FEFA-89D8-4F16-8BE0-C33E4AF0378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 bwMode="gray">
          <a:xfrm>
            <a:off x="3239793" y="4035876"/>
            <a:ext cx="2736000" cy="2407732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6506915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88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  <a:endParaRPr lang="en-GB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1" y="151204"/>
            <a:ext cx="5505133" cy="220273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GB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4" y="1511302"/>
            <a:ext cx="11400249" cy="491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Insert content or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2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5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14" name="Textplatzhalt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923633" y="1"/>
            <a:ext cx="1871025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                                            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0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249947" cy="6861939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12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BP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C1C2757-D520-4112-BD8C-DB54D5CC6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49945" cy="6861939"/>
          </a:xfrm>
          <a:prstGeom prst="rect">
            <a:avLst/>
          </a:prstGeom>
        </p:spPr>
      </p:pic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35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5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89E53F6-9394-4D48-8A70-945ED73126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" y="1"/>
            <a:ext cx="12187767" cy="6862233"/>
          </a:xfrm>
          <a:solidFill>
            <a:schemeClr val="bg1">
              <a:lumMod val="75000"/>
              <a:lumOff val="25000"/>
            </a:schemeClr>
          </a:solidFill>
        </p:spPr>
        <p:txBody>
          <a:bodyPr/>
          <a:lstStyle/>
          <a:p>
            <a:endParaRPr lang="de-DE"/>
          </a:p>
        </p:txBody>
      </p:sp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59" name="think-cell Folie" r:id="rId4" imgW="216" imgH="216" progId="TCLayout.ActiveDocument.1">
                  <p:embed/>
                </p:oleObj>
              </mc:Choice>
              <mc:Fallback>
                <p:oleObj name="think-cell Folie" r:id="rId4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 hidden="1">
            <a:extLst>
              <a:ext uri="{FF2B5EF4-FFF2-40B4-BE49-F238E27FC236}">
                <a16:creationId xmlns:a16="http://schemas.microsoft.com/office/drawing/2014/main" id="{628474DF-BE8C-4319-9A66-609E9A6F7E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" y="880"/>
            <a:ext cx="12183435" cy="6857117"/>
          </a:xfrm>
          <a:prstGeom prst="rect">
            <a:avLst/>
          </a:prstGeom>
        </p:spPr>
      </p:pic>
      <p:sp>
        <p:nvSpPr>
          <p:cNvPr id="8" name="Black" hidden="1">
            <a:extLst>
              <a:ext uri="{FF2B5EF4-FFF2-40B4-BE49-F238E27FC236}">
                <a16:creationId xmlns:a16="http://schemas.microsoft.com/office/drawing/2014/main" id="{4C023E69-349B-4AB9-8E08-FA09EDEE1DD8}"/>
              </a:ext>
            </a:extLst>
          </p:cNvPr>
          <p:cNvSpPr/>
          <p:nvPr userDrawn="1"/>
        </p:nvSpPr>
        <p:spPr>
          <a:xfrm>
            <a:off x="3500" y="-1"/>
            <a:ext cx="12184997" cy="686194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defTabSz="913837">
              <a:lnSpc>
                <a:spcPct val="108000"/>
              </a:lnSpc>
              <a:spcAft>
                <a:spcPts val="1777"/>
              </a:spcAft>
            </a:pPr>
            <a:endParaRPr lang="de-DE" sz="3528" dirty="0" err="1">
              <a:solidFill>
                <a:prstClr val="white"/>
              </a:solidFill>
            </a:endParaRPr>
          </a:p>
        </p:txBody>
      </p:sp>
      <p:pic>
        <p:nvPicPr>
          <p:cNvPr id="7" name="TL" hidden="1">
            <a:extLst>
              <a:ext uri="{FF2B5EF4-FFF2-40B4-BE49-F238E27FC236}">
                <a16:creationId xmlns:a16="http://schemas.microsoft.com/office/drawing/2014/main" id="{66DE114A-B243-40BC-830C-EB72C98787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1" cy="6858000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731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82" y="1681"/>
          <a:ext cx="1679" cy="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83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2" y="1681"/>
                        <a:ext cx="1679" cy="1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8274" y="361730"/>
            <a:ext cx="11352509" cy="950913"/>
          </a:xfrm>
        </p:spPr>
        <p:txBody>
          <a:bodyPr anchor="b"/>
          <a:lstStyle>
            <a:lvl1pPr>
              <a:defRPr baseline="0"/>
            </a:lvl1pPr>
          </a:lstStyle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noProof="0" dirty="0"/>
              <a:t>Text </a:t>
            </a:r>
            <a:r>
              <a:rPr lang="de-DE" noProof="0" dirty="0" err="1"/>
              <a:t>slides</a:t>
            </a:r>
            <a:r>
              <a:rPr lang="de-DE" noProof="0" dirty="0"/>
              <a:t> </a:t>
            </a:r>
            <a:r>
              <a:rPr lang="de-DE" noProof="0" dirty="0" err="1"/>
              <a:t>are</a:t>
            </a:r>
            <a:r>
              <a:rPr lang="de-DE" noProof="0" dirty="0"/>
              <a:t> in </a:t>
            </a:r>
            <a:r>
              <a:rPr lang="de-DE" noProof="0" dirty="0" err="1"/>
              <a:t>CorpoS</a:t>
            </a:r>
            <a:r>
              <a:rPr lang="de-DE" noProof="0" dirty="0"/>
              <a:t> Regular, 20 </a:t>
            </a:r>
            <a:r>
              <a:rPr lang="de-DE" noProof="0" dirty="0" err="1"/>
              <a:t>pt</a:t>
            </a:r>
            <a:r>
              <a:rPr lang="de-DE" noProof="0" dirty="0"/>
              <a:t>.</a:t>
            </a:r>
          </a:p>
          <a:p>
            <a:pPr lvl="1"/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2"/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3"/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lvl="4"/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891981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//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2" y="1592"/>
          <a:ext cx="1585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0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2" y="1592"/>
                        <a:ext cx="1585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95083" y="151203"/>
            <a:ext cx="5505133" cy="2202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947"/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947"/>
            </a:lvl9pPr>
          </a:lstStyle>
          <a:p>
            <a:pPr lvl="0"/>
            <a:r>
              <a:rPr lang="en-US" noProof="0" dirty="0"/>
              <a:t>Optional chapter heading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4" hasCustomPrompt="1"/>
          </p:nvPr>
        </p:nvSpPr>
        <p:spPr>
          <a:xfrm>
            <a:off x="395081" y="1511303"/>
            <a:ext cx="11404800" cy="4914900"/>
          </a:xfrm>
          <a:ln w="19050">
            <a:solidFill>
              <a:schemeClr val="accent1"/>
            </a:solidFill>
          </a:ln>
        </p:spPr>
        <p:txBody>
          <a:bodyPr lIns="96014" tIns="96014" rIns="96014" bIns="96014"/>
          <a:lstStyle>
            <a:lvl1pPr>
              <a:defRPr/>
            </a:lvl1pPr>
          </a:lstStyle>
          <a:p>
            <a:pPr lvl="0"/>
            <a:r>
              <a:rPr lang="en-US" dirty="0"/>
              <a:t>Insert content or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Sprinter Insights | Reisemobil Händler Training 05/2018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D1D1349-391B-44DC-865F-5996B3E40F2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395" baseline="0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39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2209319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mmercial Vans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0" y="1592"/>
          <a:ext cx="1588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55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0" y="1592"/>
                        <a:ext cx="1588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" y="-1878891"/>
            <a:ext cx="12191748" cy="8677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white">
          <a:xfrm>
            <a:off x="395081" y="3848405"/>
            <a:ext cx="8928000" cy="1043999"/>
          </a:xfrm>
        </p:spPr>
        <p:txBody>
          <a:bodyPr/>
          <a:lstStyle>
            <a:lvl1pPr>
              <a:lnSpc>
                <a:spcPts val="3157"/>
              </a:lnSpc>
              <a:defRPr sz="2367"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Presentation title 30 </a:t>
            </a:r>
            <a:r>
              <a:rPr lang="en-US" noProof="0" dirty="0" err="1"/>
              <a:t>pt</a:t>
            </a:r>
            <a:r>
              <a:rPr lang="en-US" noProof="0" dirty="0"/>
              <a:t> on one line.</a:t>
            </a:r>
            <a:br>
              <a:rPr lang="en-US" noProof="0" dirty="0"/>
            </a:br>
            <a:r>
              <a:rPr lang="en-US" noProof="0" dirty="0"/>
              <a:t>On two lines possible.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95796" y="4931999"/>
            <a:ext cx="8928000" cy="756000"/>
          </a:xfrm>
        </p:spPr>
        <p:txBody>
          <a:bodyPr/>
          <a:lstStyle>
            <a:lvl1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 baseline="0">
                <a:solidFill>
                  <a:schemeClr val="tx1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2pPr>
            <a:lvl3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3pPr>
            <a:lvl4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4pPr>
            <a:lvl5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5pPr>
            <a:lvl6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6pPr>
            <a:lvl7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7pPr>
            <a:lvl8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184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 noProof="0" dirty="0"/>
              <a:t>Additional text for presentation 15 </a:t>
            </a:r>
            <a:r>
              <a:rPr lang="en-US" noProof="0" dirty="0" err="1"/>
              <a:t>pt</a:t>
            </a:r>
            <a:r>
              <a:rPr lang="en-US" noProof="0" dirty="0"/>
              <a:t> </a:t>
            </a:r>
            <a:br>
              <a:rPr lang="en-US" noProof="0" dirty="0"/>
            </a:br>
            <a:r>
              <a:rPr lang="en-US" noProof="0" dirty="0"/>
              <a:t>Speaker, department, place, date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" y="313202"/>
            <a:ext cx="12192000" cy="3405601"/>
          </a:xfrm>
          <a:solidFill>
            <a:srgbClr val="9F0002"/>
          </a:solidFill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</a:lstStyle>
          <a:p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Insert image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969573" y="1"/>
            <a:ext cx="935513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7980643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0" name="Textplatzhalter 3"/>
          <p:cNvSpPr>
            <a:spLocks noGrp="1"/>
          </p:cNvSpPr>
          <p:nvPr>
            <p:ph type="body" sz="quarter" idx="19" hasCustomPrompt="1"/>
          </p:nvPr>
        </p:nvSpPr>
        <p:spPr>
          <a:xfrm>
            <a:off x="9923631" y="1"/>
            <a:ext cx="1871027" cy="306001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475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None/>
              <a:defRPr sz="475">
                <a:solidFill>
                  <a:schemeClr val="bg1"/>
                </a:solidFill>
              </a:defRPr>
            </a:lvl9pPr>
          </a:lstStyle>
          <a:p>
            <a:pPr lvl="0"/>
            <a:r>
              <a:rPr lang="en-US" noProof="0" dirty="0"/>
              <a:t>                                             </a:t>
            </a:r>
          </a:p>
        </p:txBody>
      </p:sp>
      <p:sp>
        <p:nvSpPr>
          <p:cNvPr id="15" name="Folie Wechsel/Zurücksetzen/Textebenen"/>
          <p:cNvSpPr txBox="1"/>
          <p:nvPr userDrawn="1"/>
        </p:nvSpPr>
        <p:spPr>
          <a:xfrm rot="10800000" flipH="1" flipV="1">
            <a:off x="-2086911" y="1548001"/>
            <a:ext cx="1978969" cy="198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Reset the slide back to its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original form via menu bar: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Home // Slides // Reset</a:t>
            </a:r>
          </a:p>
          <a:p>
            <a:pPr algn="r"/>
            <a:endParaRPr lang="en-US" sz="788" dirty="0">
              <a:solidFill>
                <a:srgbClr val="444444"/>
              </a:solidFill>
            </a:endParaRP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Change the slide layout 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via menu bar: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Home // Slides // Layout</a:t>
            </a:r>
          </a:p>
          <a:p>
            <a:pPr algn="r" defTabSz="721566">
              <a:defRPr/>
            </a:pPr>
            <a:endParaRPr lang="en-US" sz="788" dirty="0">
              <a:solidFill>
                <a:srgbClr val="444444"/>
              </a:solidFill>
            </a:endParaRP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Change the text level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Home // Paragraph // Increase/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List Level</a:t>
            </a:r>
          </a:p>
        </p:txBody>
      </p:sp>
      <p:sp>
        <p:nvSpPr>
          <p:cNvPr id="19" name="Design wechsel"/>
          <p:cNvSpPr txBox="1"/>
          <p:nvPr userDrawn="1"/>
        </p:nvSpPr>
        <p:spPr>
          <a:xfrm rot="10800000" flipH="1" flipV="1">
            <a:off x="-2086911" y="403201"/>
            <a:ext cx="1978969" cy="90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788" dirty="0">
                <a:solidFill>
                  <a:srgbClr val="444444"/>
                </a:solidFill>
              </a:rPr>
              <a:t>Alternating between white and black slide layouts via menu bar: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dirty="0">
                <a:solidFill>
                  <a:srgbClr val="444444"/>
                </a:solidFill>
              </a:rPr>
              <a:t>Design // Themes</a:t>
            </a:r>
          </a:p>
          <a:p>
            <a:pPr algn="r"/>
            <a:r>
              <a:rPr lang="en-US" sz="788" dirty="0">
                <a:solidFill>
                  <a:srgbClr val="444444"/>
                </a:solidFill>
              </a:rPr>
              <a:t>(Right click: </a:t>
            </a:r>
            <a:r>
              <a:rPr lang="en-US" sz="788" i="1" dirty="0">
                <a:solidFill>
                  <a:srgbClr val="444444"/>
                </a:solidFill>
              </a:rPr>
              <a:t>Apply to All Slides </a:t>
            </a:r>
            <a:r>
              <a:rPr lang="en-US" sz="788" dirty="0">
                <a:solidFill>
                  <a:srgbClr val="444444"/>
                </a:solidFill>
              </a:rPr>
              <a:t>or </a:t>
            </a:r>
            <a:br>
              <a:rPr lang="en-US" sz="788" dirty="0">
                <a:solidFill>
                  <a:srgbClr val="444444"/>
                </a:solidFill>
              </a:rPr>
            </a:br>
            <a:r>
              <a:rPr lang="en-US" sz="788" i="1" dirty="0">
                <a:solidFill>
                  <a:srgbClr val="444444"/>
                </a:solidFill>
              </a:rPr>
              <a:t>Apply to Selected Slide</a:t>
            </a:r>
            <a:r>
              <a:rPr lang="en-US" sz="788" dirty="0">
                <a:solidFill>
                  <a:srgbClr val="444444"/>
                </a:solidFill>
              </a:rPr>
              <a:t>)</a:t>
            </a:r>
          </a:p>
        </p:txBody>
      </p:sp>
      <p:pic>
        <p:nvPicPr>
          <p:cNvPr id="20" name="Listenebene erhöhen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3563997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Listenebene verringern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44812" y="4031999"/>
            <a:ext cx="635207" cy="3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// Listenebene erhöhen"/>
          <p:cNvSpPr txBox="1"/>
          <p:nvPr userDrawn="1"/>
        </p:nvSpPr>
        <p:spPr>
          <a:xfrm>
            <a:off x="-1547190" y="3563997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Increase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3" name="Text // Listenebene verringern"/>
          <p:cNvSpPr txBox="1"/>
          <p:nvPr userDrawn="1"/>
        </p:nvSpPr>
        <p:spPr>
          <a:xfrm>
            <a:off x="-1547190" y="4031999"/>
            <a:ext cx="719625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Decrease </a:t>
            </a:r>
          </a:p>
          <a:p>
            <a:pPr algn="r" defTabSz="721566">
              <a:defRPr/>
            </a:pPr>
            <a:r>
              <a:rPr lang="en-US" sz="788" dirty="0">
                <a:solidFill>
                  <a:srgbClr val="444444"/>
                </a:solidFill>
              </a:rPr>
              <a:t>List Level</a:t>
            </a:r>
          </a:p>
        </p:txBody>
      </p:sp>
      <p:sp>
        <p:nvSpPr>
          <p:cNvPr id="24" name="Hilfslinien"/>
          <p:cNvSpPr txBox="1"/>
          <p:nvPr userDrawn="1"/>
        </p:nvSpPr>
        <p:spPr>
          <a:xfrm rot="10800000" flipH="1" flipV="1">
            <a:off x="432551" y="-467999"/>
            <a:ext cx="328842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Show guides via menu bar: View // Show // tick Guides</a:t>
            </a:r>
          </a:p>
        </p:txBody>
      </p:sp>
      <p:sp>
        <p:nvSpPr>
          <p:cNvPr id="25" name="Hilfslinien"/>
          <p:cNvSpPr txBox="1"/>
          <p:nvPr userDrawn="1"/>
        </p:nvSpPr>
        <p:spPr>
          <a:xfrm rot="10800000" flipH="1" flipV="1">
            <a:off x="7103588" y="-467999"/>
            <a:ext cx="4678083" cy="360001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52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305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58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6112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640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9168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696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2224" algn="l" defTabSz="104305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3090">
              <a:defRPr/>
            </a:pPr>
            <a:r>
              <a:rPr lang="en-US" sz="788" dirty="0">
                <a:solidFill>
                  <a:srgbClr val="444444"/>
                </a:solidFill>
              </a:rPr>
              <a:t>Reserved areas for stamps and icons</a:t>
            </a:r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-1331305" y="-430986"/>
            <a:ext cx="1223361" cy="745124"/>
            <a:chOff x="-1331307" y="-430988"/>
            <a:chExt cx="1223363" cy="745124"/>
          </a:xfrm>
        </p:grpSpPr>
        <p:pic>
          <p:nvPicPr>
            <p:cNvPr id="26" name="Entwurfsvorlagen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31307" y="-430988"/>
              <a:ext cx="1221702" cy="745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/>
            <p:cNvPicPr>
              <a:picLocks noChangeAspect="1" noChangeArrowheads="1"/>
            </p:cNvPicPr>
            <p:nvPr userDrawn="1"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331307" y="-171400"/>
              <a:ext cx="1223363" cy="485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4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313203"/>
            <a:ext cx="12191871" cy="340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2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4117F6BA-C9AA-4CD7-B1EA-D20505CAD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5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dV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9D78333D-76B9-4B88-AFB3-68052EDA0472}"/>
              </a:ext>
            </a:extLst>
          </p:cNvPr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00000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9215"/>
            <a:endParaRPr lang="de-DE" sz="2381" dirty="0" err="1">
              <a:solidFill>
                <a:srgbClr val="FFFFFF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1D1349-391B-44DC-865F-5996B3E40F26}" type="slidenum">
              <a:rPr lang="en-GB" smtClean="0">
                <a:solidFill>
                  <a:prstClr val="white"/>
                </a:solidFill>
              </a:rPr>
              <a:pPr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BF64A6C-45B7-4763-BBF0-EA6BA993A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2"/>
            <a:ext cx="12192005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7.xml"/><Relationship Id="rId18" Type="http://schemas.openxmlformats.org/officeDocument/2006/relationships/slideLayout" Target="../slideLayouts/slideLayout172.xml"/><Relationship Id="rId26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57.xml"/><Relationship Id="rId21" Type="http://schemas.openxmlformats.org/officeDocument/2006/relationships/slideLayout" Target="../slideLayouts/slideLayout175.xml"/><Relationship Id="rId34" Type="http://schemas.openxmlformats.org/officeDocument/2006/relationships/image" Target="../media/image2.emf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17" Type="http://schemas.openxmlformats.org/officeDocument/2006/relationships/slideLayout" Target="../slideLayouts/slideLayout171.xml"/><Relationship Id="rId25" Type="http://schemas.openxmlformats.org/officeDocument/2006/relationships/slideLayout" Target="../slideLayouts/slideLayout179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174.xml"/><Relationship Id="rId29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24" Type="http://schemas.openxmlformats.org/officeDocument/2006/relationships/slideLayout" Target="../slideLayouts/slideLayout178.xml"/><Relationship Id="rId32" Type="http://schemas.openxmlformats.org/officeDocument/2006/relationships/theme" Target="../theme/theme10.xml"/><Relationship Id="rId5" Type="http://schemas.openxmlformats.org/officeDocument/2006/relationships/slideLayout" Target="../slideLayouts/slideLayout159.xml"/><Relationship Id="rId15" Type="http://schemas.openxmlformats.org/officeDocument/2006/relationships/slideLayout" Target="../slideLayouts/slideLayout169.xml"/><Relationship Id="rId23" Type="http://schemas.openxmlformats.org/officeDocument/2006/relationships/slideLayout" Target="../slideLayouts/slideLayout177.xml"/><Relationship Id="rId28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4.xml"/><Relationship Id="rId19" Type="http://schemas.openxmlformats.org/officeDocument/2006/relationships/slideLayout" Target="../slideLayouts/slideLayout173.xml"/><Relationship Id="rId31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Relationship Id="rId22" Type="http://schemas.openxmlformats.org/officeDocument/2006/relationships/slideLayout" Target="../slideLayouts/slideLayout176.xml"/><Relationship Id="rId27" Type="http://schemas.openxmlformats.org/officeDocument/2006/relationships/slideLayout" Target="../slideLayouts/slideLayout181.xml"/><Relationship Id="rId30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62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8.xml"/><Relationship Id="rId18" Type="http://schemas.openxmlformats.org/officeDocument/2006/relationships/slideLayout" Target="../slideLayouts/slideLayout203.xml"/><Relationship Id="rId26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188.xml"/><Relationship Id="rId21" Type="http://schemas.openxmlformats.org/officeDocument/2006/relationships/slideLayout" Target="../slideLayouts/slideLayout206.xml"/><Relationship Id="rId34" Type="http://schemas.openxmlformats.org/officeDocument/2006/relationships/image" Target="../media/image2.emf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slideLayout" Target="../slideLayouts/slideLayout210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205.xml"/><Relationship Id="rId29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slideLayout" Target="../slideLayouts/slideLayout209.xml"/><Relationship Id="rId32" Type="http://schemas.openxmlformats.org/officeDocument/2006/relationships/theme" Target="../theme/theme11.xml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slideLayout" Target="../slideLayouts/slideLayout208.xml"/><Relationship Id="rId28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204.xml"/><Relationship Id="rId31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slideLayout" Target="../slideLayouts/slideLayout207.xml"/><Relationship Id="rId27" Type="http://schemas.openxmlformats.org/officeDocument/2006/relationships/slideLayout" Target="../slideLayouts/slideLayout212.xml"/><Relationship Id="rId30" Type="http://schemas.openxmlformats.org/officeDocument/2006/relationships/slideLayout" Target="../slideLayouts/slideLayout215.xml"/><Relationship Id="rId8" Type="http://schemas.openxmlformats.org/officeDocument/2006/relationships/slideLayout" Target="../slideLayouts/slideLayout193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9.xml"/><Relationship Id="rId18" Type="http://schemas.openxmlformats.org/officeDocument/2006/relationships/slideLayout" Target="../slideLayouts/slideLayout234.xml"/><Relationship Id="rId26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19.xml"/><Relationship Id="rId21" Type="http://schemas.openxmlformats.org/officeDocument/2006/relationships/slideLayout" Target="../slideLayouts/slideLayout237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17" Type="http://schemas.openxmlformats.org/officeDocument/2006/relationships/slideLayout" Target="../slideLayouts/slideLayout233.xml"/><Relationship Id="rId25" Type="http://schemas.openxmlformats.org/officeDocument/2006/relationships/slideLayout" Target="../slideLayouts/slideLayout241.xml"/><Relationship Id="rId33" Type="http://schemas.openxmlformats.org/officeDocument/2006/relationships/theme" Target="../theme/theme12.xml"/><Relationship Id="rId2" Type="http://schemas.openxmlformats.org/officeDocument/2006/relationships/slideLayout" Target="../slideLayouts/slideLayout218.xml"/><Relationship Id="rId1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36.xml"/><Relationship Id="rId29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24" Type="http://schemas.openxmlformats.org/officeDocument/2006/relationships/slideLayout" Target="../slideLayouts/slideLayout240.xml"/><Relationship Id="rId32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21.xml"/><Relationship Id="rId15" Type="http://schemas.openxmlformats.org/officeDocument/2006/relationships/slideLayout" Target="../slideLayouts/slideLayout231.xml"/><Relationship Id="rId23" Type="http://schemas.openxmlformats.org/officeDocument/2006/relationships/slideLayout" Target="../slideLayouts/slideLayout239.xml"/><Relationship Id="rId28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26.xml"/><Relationship Id="rId19" Type="http://schemas.openxmlformats.org/officeDocument/2006/relationships/slideLayout" Target="../slideLayouts/slideLayout235.xml"/><Relationship Id="rId31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slideLayout" Target="../slideLayouts/slideLayout230.xml"/><Relationship Id="rId22" Type="http://schemas.openxmlformats.org/officeDocument/2006/relationships/slideLayout" Target="../slideLayouts/slideLayout238.xml"/><Relationship Id="rId27" Type="http://schemas.openxmlformats.org/officeDocument/2006/relationships/slideLayout" Target="../slideLayouts/slideLayout243.xml"/><Relationship Id="rId30" Type="http://schemas.openxmlformats.org/officeDocument/2006/relationships/slideLayout" Target="../slideLayouts/slideLayout246.xml"/><Relationship Id="rId35" Type="http://schemas.openxmlformats.org/officeDocument/2006/relationships/image" Target="../media/image2.emf"/><Relationship Id="rId8" Type="http://schemas.openxmlformats.org/officeDocument/2006/relationships/slideLayout" Target="../slideLayouts/slideLayout224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1.xml"/><Relationship Id="rId18" Type="http://schemas.openxmlformats.org/officeDocument/2006/relationships/slideLayout" Target="../slideLayouts/slideLayout266.xml"/><Relationship Id="rId26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51.xml"/><Relationship Id="rId21" Type="http://schemas.openxmlformats.org/officeDocument/2006/relationships/slideLayout" Target="../slideLayouts/slideLayout269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60.xml"/><Relationship Id="rId17" Type="http://schemas.openxmlformats.org/officeDocument/2006/relationships/slideLayout" Target="../slideLayouts/slideLayout265.xml"/><Relationship Id="rId25" Type="http://schemas.openxmlformats.org/officeDocument/2006/relationships/slideLayout" Target="../slideLayouts/slideLayout273.xml"/><Relationship Id="rId33" Type="http://schemas.openxmlformats.org/officeDocument/2006/relationships/theme" Target="../theme/theme13.xml"/><Relationship Id="rId2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264.xml"/><Relationship Id="rId20" Type="http://schemas.openxmlformats.org/officeDocument/2006/relationships/slideLayout" Target="../slideLayouts/slideLayout268.xml"/><Relationship Id="rId29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9.xml"/><Relationship Id="rId24" Type="http://schemas.openxmlformats.org/officeDocument/2006/relationships/slideLayout" Target="../slideLayouts/slideLayout272.xml"/><Relationship Id="rId32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3.xml"/><Relationship Id="rId23" Type="http://schemas.openxmlformats.org/officeDocument/2006/relationships/slideLayout" Target="../slideLayouts/slideLayout271.xml"/><Relationship Id="rId28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58.xml"/><Relationship Id="rId19" Type="http://schemas.openxmlformats.org/officeDocument/2006/relationships/slideLayout" Target="../slideLayouts/slideLayout267.xml"/><Relationship Id="rId31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62.xml"/><Relationship Id="rId22" Type="http://schemas.openxmlformats.org/officeDocument/2006/relationships/slideLayout" Target="../slideLayouts/slideLayout270.xml"/><Relationship Id="rId27" Type="http://schemas.openxmlformats.org/officeDocument/2006/relationships/slideLayout" Target="../slideLayouts/slideLayout275.xml"/><Relationship Id="rId30" Type="http://schemas.openxmlformats.org/officeDocument/2006/relationships/slideLayout" Target="../slideLayouts/slideLayout278.xml"/><Relationship Id="rId35" Type="http://schemas.openxmlformats.org/officeDocument/2006/relationships/image" Target="../media/image2.emf"/><Relationship Id="rId8" Type="http://schemas.openxmlformats.org/officeDocument/2006/relationships/slideLayout" Target="../slideLayouts/slideLayout25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image" Target="../media/image2.emf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tags" Target="../tags/tag5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vmlDrawing" Target="../drawings/vmlDrawing4.v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image" Target="../media/image14.emf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heme" Target="../theme/theme2.xml"/><Relationship Id="rId30" Type="http://schemas.openxmlformats.org/officeDocument/2006/relationships/oleObject" Target="../embeddings/oleObject4.bin"/><Relationship Id="rId8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ags" Target="../tags/tag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vmlDrawing" Target="../drawings/vmlDrawing5.v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61.xml"/><Relationship Id="rId15" Type="http://schemas.openxmlformats.org/officeDocument/2006/relationships/oleObject" Target="../embeddings/oleObject5.bin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ags" Target="../tags/tag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vmlDrawing" Target="../drawings/vmlDrawing13.v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71.xml"/><Relationship Id="rId15" Type="http://schemas.openxmlformats.org/officeDocument/2006/relationships/oleObject" Target="../embeddings/oleObject13.bin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ags" Target="../tags/tag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vmlDrawing" Target="../drawings/vmlDrawing21.v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1.xml"/><Relationship Id="rId15" Type="http://schemas.openxmlformats.org/officeDocument/2006/relationships/oleObject" Target="../embeddings/oleObject21.bin"/><Relationship Id="rId10" Type="http://schemas.openxmlformats.org/officeDocument/2006/relationships/slideLayout" Target="../slideLayouts/slideLayout8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ags" Target="../tags/tag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ags" Target="../tags/tag3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vmlDrawing" Target="../drawings/vmlDrawing29.v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91.xml"/><Relationship Id="rId15" Type="http://schemas.openxmlformats.org/officeDocument/2006/relationships/oleObject" Target="../embeddings/oleObject29.bin"/><Relationship Id="rId10" Type="http://schemas.openxmlformats.org/officeDocument/2006/relationships/slideLayout" Target="../slideLayouts/slideLayout9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tags" Target="../tags/tag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ags" Target="../tags/tag4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vmlDrawing" Target="../drawings/vmlDrawing37.v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14.emf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01.xml"/><Relationship Id="rId15" Type="http://schemas.openxmlformats.org/officeDocument/2006/relationships/oleObject" Target="../embeddings/oleObject37.bin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tags" Target="../tags/tag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tags" Target="../tags/tag51.xml"/><Relationship Id="rId3" Type="http://schemas.openxmlformats.org/officeDocument/2006/relationships/slideLayout" Target="../slideLayouts/slideLayout109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vmlDrawing" Target="../drawings/vmlDrawing45.vml"/><Relationship Id="rId2" Type="http://schemas.openxmlformats.org/officeDocument/2006/relationships/slideLayout" Target="../slideLayouts/slideLayout108.xml"/><Relationship Id="rId16" Type="http://schemas.openxmlformats.org/officeDocument/2006/relationships/theme" Target="../theme/theme8.xml"/><Relationship Id="rId20" Type="http://schemas.openxmlformats.org/officeDocument/2006/relationships/image" Target="../media/image14.emf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16.xml"/><Relationship Id="rId19" Type="http://schemas.openxmlformats.org/officeDocument/2006/relationships/oleObject" Target="../embeddings/oleObject45.bin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26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34" Type="http://schemas.openxmlformats.org/officeDocument/2006/relationships/theme" Target="../theme/theme9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5" Type="http://schemas.openxmlformats.org/officeDocument/2006/relationships/slideLayout" Target="../slideLayouts/slideLayout146.xml"/><Relationship Id="rId33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slideLayout" Target="../slideLayouts/slideLayout145.xml"/><Relationship Id="rId32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slideLayout" Target="../slideLayouts/slideLayout144.xml"/><Relationship Id="rId28" Type="http://schemas.openxmlformats.org/officeDocument/2006/relationships/slideLayout" Target="../slideLayouts/slideLayout149.xml"/><Relationship Id="rId36" Type="http://schemas.openxmlformats.org/officeDocument/2006/relationships/image" Target="../media/image2.emf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Relationship Id="rId27" Type="http://schemas.openxmlformats.org/officeDocument/2006/relationships/slideLayout" Target="../slideLayouts/slideLayout148.xml"/><Relationship Id="rId30" Type="http://schemas.openxmlformats.org/officeDocument/2006/relationships/slideLayout" Target="../slideLayouts/slideLayout151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628D1029-A656-4C28-A077-183A5216F22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cxnSp>
        <p:nvCxnSpPr>
          <p:cNvPr id="38" name="17,85 // 8,32"/>
          <p:cNvCxnSpPr/>
          <p:nvPr userDrawn="1"/>
        </p:nvCxnSpPr>
        <p:spPr bwMode="black">
          <a:xfrm>
            <a:off x="-467757" y="64261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black">
          <a:xfrm>
            <a:off x="395083" y="368300"/>
            <a:ext cx="11404800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 bwMode="black">
          <a:xfrm>
            <a:off x="395082" y="1511300"/>
            <a:ext cx="11404800" cy="49965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7" name="Foliennummernplatzhalter 5"/>
          <p:cNvSpPr>
            <a:spLocks noGrp="1"/>
          </p:cNvSpPr>
          <p:nvPr userDrawn="1">
            <p:ph type="sldNum" sz="quarter" idx="4"/>
          </p:nvPr>
        </p:nvSpPr>
        <p:spPr bwMode="black">
          <a:xfrm>
            <a:off x="11484000" y="6552000"/>
            <a:ext cx="32383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999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999"/>
            </a:lvl2pPr>
            <a:lvl3pPr marL="0" indent="0" algn="l">
              <a:spcBef>
                <a:spcPts val="0"/>
              </a:spcBef>
              <a:defRPr sz="999"/>
            </a:lvl3pPr>
            <a:lvl4pPr marL="0" indent="0" algn="l">
              <a:spcBef>
                <a:spcPts val="0"/>
              </a:spcBef>
              <a:defRPr sz="999"/>
            </a:lvl4pPr>
            <a:lvl5pPr marL="0" indent="0" algn="l">
              <a:spcBef>
                <a:spcPts val="0"/>
              </a:spcBef>
              <a:defRPr sz="999"/>
            </a:lvl5pPr>
            <a:lvl6pPr marL="0" indent="0" algn="l">
              <a:spcBef>
                <a:spcPts val="0"/>
              </a:spcBef>
              <a:defRPr sz="999"/>
            </a:lvl6pPr>
            <a:lvl7pPr marL="0" indent="0" algn="l">
              <a:spcBef>
                <a:spcPts val="0"/>
              </a:spcBef>
              <a:defRPr sz="999"/>
            </a:lvl7pPr>
            <a:lvl8pPr marL="0" indent="0" algn="l">
              <a:spcBef>
                <a:spcPts val="0"/>
              </a:spcBef>
              <a:defRPr sz="999"/>
            </a:lvl8pPr>
            <a:lvl9pPr marL="0" indent="0" algn="l">
              <a:spcBef>
                <a:spcPts val="0"/>
              </a:spcBef>
              <a:defRPr sz="999"/>
            </a:lvl9pPr>
          </a:lstStyle>
          <a:p>
            <a:fld id="{AD1D1349-391B-44DC-865F-5996B3E40F26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2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58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Wortmarke Mercedes-Benz"/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96000" y="6613200"/>
            <a:ext cx="1188000" cy="148997"/>
          </a:xfrm>
          <a:prstGeom prst="rect">
            <a:avLst/>
          </a:prstGeom>
        </p:spPr>
      </p:pic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E9279528-D14F-4AF0-BD70-0511DDB1A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28248" y="6552000"/>
            <a:ext cx="5040560" cy="306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poS"/>
                <a:ea typeface="+mn-ea"/>
                <a:cs typeface="+mn-cs"/>
              </a:rPr>
              <a:t>Sprinter Insights | </a:t>
            </a:r>
            <a:r>
              <a:rPr kumimoji="0" lang="en-US" sz="9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poS"/>
                <a:ea typeface="+mn-ea"/>
                <a:cs typeface="+mn-cs"/>
              </a:rPr>
              <a:t>Reisemobil</a:t>
            </a: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poS"/>
                <a:ea typeface="+mn-ea"/>
                <a:cs typeface="+mn-cs"/>
              </a:rPr>
              <a:t> </a:t>
            </a:r>
            <a:r>
              <a:rPr kumimoji="0" lang="en-US" sz="999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orpoS"/>
                <a:ea typeface="+mn-ea"/>
                <a:cs typeface="+mn-cs"/>
              </a:rPr>
              <a:t>Händler</a:t>
            </a:r>
            <a:r>
              <a:rPr kumimoji="0" lang="en-US" sz="9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rpoS"/>
                <a:ea typeface="+mn-ea"/>
                <a:cs typeface="+mn-cs"/>
              </a:rPr>
              <a:t> Training 05/2018</a:t>
            </a:r>
          </a:p>
        </p:txBody>
      </p:sp>
    </p:spTree>
    <p:extLst>
      <p:ext uri="{BB962C8B-B14F-4D97-AF65-F5344CB8AC3E}">
        <p14:creationId xmlns:p14="http://schemas.microsoft.com/office/powerpoint/2010/main" val="552756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719" r:id="rId2"/>
    <p:sldLayoutId id="2147483664" r:id="rId3"/>
    <p:sldLayoutId id="2147483737" r:id="rId4"/>
    <p:sldLayoutId id="2147483735" r:id="rId5"/>
    <p:sldLayoutId id="2147483736" r:id="rId6"/>
    <p:sldLayoutId id="2147483722" r:id="rId7"/>
    <p:sldLayoutId id="2147483705" r:id="rId8"/>
    <p:sldLayoutId id="2147483739" r:id="rId9"/>
    <p:sldLayoutId id="2147483706" r:id="rId10"/>
    <p:sldLayoutId id="2147483701" r:id="rId11"/>
    <p:sldLayoutId id="2147483702" r:id="rId12"/>
    <p:sldLayoutId id="2147483691" r:id="rId13"/>
    <p:sldLayoutId id="2147483693" r:id="rId14"/>
    <p:sldLayoutId id="2147483695" r:id="rId15"/>
    <p:sldLayoutId id="2147483685" r:id="rId16"/>
    <p:sldLayoutId id="2147483708" r:id="rId17"/>
    <p:sldLayoutId id="2147483686" r:id="rId18"/>
    <p:sldLayoutId id="2147483687" r:id="rId19"/>
    <p:sldLayoutId id="2147483715" r:id="rId20"/>
    <p:sldLayoutId id="2147483716" r:id="rId21"/>
    <p:sldLayoutId id="2147483730" r:id="rId22"/>
    <p:sldLayoutId id="2147483723" r:id="rId23"/>
    <p:sldLayoutId id="2147483676" r:id="rId24"/>
    <p:sldLayoutId id="2147483677" r:id="rId25"/>
    <p:sldLayoutId id="2147483724" r:id="rId26"/>
    <p:sldLayoutId id="2147483742" r:id="rId27"/>
    <p:sldLayoutId id="2147483746" r:id="rId28"/>
    <p:sldLayoutId id="2147483752" r:id="rId29"/>
    <p:sldLayoutId id="2147483758" r:id="rId30"/>
  </p:sldLayoutIdLst>
  <p:hf sldNum="0" hdr="0" ftr="0" dt="0"/>
  <p:txStyles>
    <p:titleStyle>
      <a:lvl1pPr marL="0" indent="0" algn="l" defTabSz="913814" rtl="0" eaLnBrk="1" latinLnBrk="0" hangingPunct="1">
        <a:spcBef>
          <a:spcPts val="0"/>
        </a:spcBef>
        <a:buFont typeface="+mj-lt"/>
        <a:buNone/>
        <a:defRPr sz="2999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+mj-lt"/>
        <a:buNone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1781" indent="-341781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Arial" panose="020B0604020202020204" pitchFamily="34" charset="0"/>
        <a:buChar char="•"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0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628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5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3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349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25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628D1029-A656-4C28-A077-183A5216F22B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cxnSp>
        <p:nvCxnSpPr>
          <p:cNvPr id="38" name="17,85 // 8,32"/>
          <p:cNvCxnSpPr/>
          <p:nvPr userDrawn="1"/>
        </p:nvCxnSpPr>
        <p:spPr bwMode="black">
          <a:xfrm>
            <a:off x="-467757" y="64261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black">
          <a:xfrm>
            <a:off x="395083" y="368300"/>
            <a:ext cx="11404800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 bwMode="black">
          <a:xfrm>
            <a:off x="395082" y="1511300"/>
            <a:ext cx="11404800" cy="49965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7" name="Foliennummernplatzhalter 5"/>
          <p:cNvSpPr>
            <a:spLocks noGrp="1"/>
          </p:cNvSpPr>
          <p:nvPr userDrawn="1">
            <p:ph type="sldNum" sz="quarter" idx="4"/>
          </p:nvPr>
        </p:nvSpPr>
        <p:spPr bwMode="black">
          <a:xfrm>
            <a:off x="11484000" y="6552000"/>
            <a:ext cx="32383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999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999"/>
            </a:lvl2pPr>
            <a:lvl3pPr marL="0" indent="0" algn="l">
              <a:spcBef>
                <a:spcPts val="0"/>
              </a:spcBef>
              <a:defRPr sz="999"/>
            </a:lvl3pPr>
            <a:lvl4pPr marL="0" indent="0" algn="l">
              <a:spcBef>
                <a:spcPts val="0"/>
              </a:spcBef>
              <a:defRPr sz="999"/>
            </a:lvl4pPr>
            <a:lvl5pPr marL="0" indent="0" algn="l">
              <a:spcBef>
                <a:spcPts val="0"/>
              </a:spcBef>
              <a:defRPr sz="999"/>
            </a:lvl5pPr>
            <a:lvl6pPr marL="0" indent="0" algn="l">
              <a:spcBef>
                <a:spcPts val="0"/>
              </a:spcBef>
              <a:defRPr sz="999"/>
            </a:lvl6pPr>
            <a:lvl7pPr marL="0" indent="0" algn="l">
              <a:spcBef>
                <a:spcPts val="0"/>
              </a:spcBef>
              <a:defRPr sz="999"/>
            </a:lvl7pPr>
            <a:lvl8pPr marL="0" indent="0" algn="l">
              <a:spcBef>
                <a:spcPts val="0"/>
              </a:spcBef>
              <a:defRPr sz="999"/>
            </a:lvl8pPr>
            <a:lvl9pPr marL="0" indent="0" algn="l">
              <a:spcBef>
                <a:spcPts val="0"/>
              </a:spcBef>
              <a:defRPr sz="999"/>
            </a:lvl9pPr>
          </a:lstStyle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2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58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Wortmarke Mercedes-Benz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96000" y="6613200"/>
            <a:ext cx="1188000" cy="148997"/>
          </a:xfrm>
          <a:prstGeom prst="rect">
            <a:avLst/>
          </a:prstGeom>
        </p:spPr>
      </p:pic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E9279528-D14F-4AF0-BD70-0511DDB1A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28248" y="6552000"/>
            <a:ext cx="5040560" cy="306000"/>
          </a:xfrm>
          <a:prstGeom prst="rect">
            <a:avLst/>
          </a:prstGeom>
        </p:spPr>
        <p:txBody>
          <a:bodyPr/>
          <a:lstStyle/>
          <a:p>
            <a:pPr defTabSz="914400">
              <a:buFont typeface="+mj-lt"/>
              <a:buNone/>
              <a:defRPr/>
            </a:pPr>
            <a:r>
              <a:rPr lang="en-US" sz="999" dirty="0">
                <a:solidFill>
                  <a:prstClr val="white"/>
                </a:solidFill>
              </a:rPr>
              <a:t>Sprinter Insights | </a:t>
            </a:r>
            <a:r>
              <a:rPr lang="en-US" sz="999" dirty="0" err="1">
                <a:solidFill>
                  <a:prstClr val="white"/>
                </a:solidFill>
              </a:rPr>
              <a:t>Reisemobil</a:t>
            </a:r>
            <a:r>
              <a:rPr lang="en-US" sz="999" dirty="0">
                <a:solidFill>
                  <a:prstClr val="white"/>
                </a:solidFill>
              </a:rPr>
              <a:t> </a:t>
            </a:r>
            <a:r>
              <a:rPr lang="en-US" sz="999" dirty="0" err="1">
                <a:solidFill>
                  <a:prstClr val="white"/>
                </a:solidFill>
              </a:rPr>
              <a:t>Händler</a:t>
            </a:r>
            <a:r>
              <a:rPr lang="en-US" sz="999" dirty="0">
                <a:solidFill>
                  <a:prstClr val="white"/>
                </a:solidFill>
              </a:rPr>
              <a:t> Training 05/2018</a:t>
            </a:r>
          </a:p>
        </p:txBody>
      </p:sp>
    </p:spTree>
    <p:extLst>
      <p:ext uri="{BB962C8B-B14F-4D97-AF65-F5344CB8AC3E}">
        <p14:creationId xmlns:p14="http://schemas.microsoft.com/office/powerpoint/2010/main" val="12493867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  <p:sldLayoutId id="2147483941" r:id="rId23"/>
    <p:sldLayoutId id="2147483942" r:id="rId24"/>
    <p:sldLayoutId id="2147483943" r:id="rId25"/>
    <p:sldLayoutId id="2147483944" r:id="rId26"/>
    <p:sldLayoutId id="2147483945" r:id="rId27"/>
    <p:sldLayoutId id="2147483946" r:id="rId28"/>
    <p:sldLayoutId id="2147483947" r:id="rId29"/>
    <p:sldLayoutId id="2147483950" r:id="rId30"/>
    <p:sldLayoutId id="2147483951" r:id="rId31"/>
  </p:sldLayoutIdLst>
  <p:hf sldNum="0" hdr="0" ftr="0" dt="0"/>
  <p:txStyles>
    <p:titleStyle>
      <a:lvl1pPr marL="0" indent="0" algn="l" defTabSz="913814" rtl="0" eaLnBrk="1" latinLnBrk="0" hangingPunct="1">
        <a:spcBef>
          <a:spcPts val="0"/>
        </a:spcBef>
        <a:buFont typeface="+mj-lt"/>
        <a:buNone/>
        <a:defRPr sz="2999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+mj-lt"/>
        <a:buNone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1781" indent="-341781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Arial" panose="020B0604020202020204" pitchFamily="34" charset="0"/>
        <a:buChar char="•"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0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628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5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3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349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25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628D1029-A656-4C28-A077-183A5216F22B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cxnSp>
        <p:nvCxnSpPr>
          <p:cNvPr id="38" name="17,85 // 8,32"/>
          <p:cNvCxnSpPr/>
          <p:nvPr userDrawn="1"/>
        </p:nvCxnSpPr>
        <p:spPr bwMode="black">
          <a:xfrm>
            <a:off x="-467757" y="64261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black">
          <a:xfrm>
            <a:off x="395083" y="368300"/>
            <a:ext cx="11404800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 bwMode="black">
          <a:xfrm>
            <a:off x="395082" y="1511300"/>
            <a:ext cx="11404800" cy="49965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7" name="Foliennummernplatzhalter 5"/>
          <p:cNvSpPr>
            <a:spLocks noGrp="1"/>
          </p:cNvSpPr>
          <p:nvPr userDrawn="1">
            <p:ph type="sldNum" sz="quarter" idx="4"/>
          </p:nvPr>
        </p:nvSpPr>
        <p:spPr bwMode="black">
          <a:xfrm>
            <a:off x="11484000" y="6552000"/>
            <a:ext cx="32383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999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999"/>
            </a:lvl2pPr>
            <a:lvl3pPr marL="0" indent="0" algn="l">
              <a:spcBef>
                <a:spcPts val="0"/>
              </a:spcBef>
              <a:defRPr sz="999"/>
            </a:lvl3pPr>
            <a:lvl4pPr marL="0" indent="0" algn="l">
              <a:spcBef>
                <a:spcPts val="0"/>
              </a:spcBef>
              <a:defRPr sz="999"/>
            </a:lvl4pPr>
            <a:lvl5pPr marL="0" indent="0" algn="l">
              <a:spcBef>
                <a:spcPts val="0"/>
              </a:spcBef>
              <a:defRPr sz="999"/>
            </a:lvl5pPr>
            <a:lvl6pPr marL="0" indent="0" algn="l">
              <a:spcBef>
                <a:spcPts val="0"/>
              </a:spcBef>
              <a:defRPr sz="999"/>
            </a:lvl6pPr>
            <a:lvl7pPr marL="0" indent="0" algn="l">
              <a:spcBef>
                <a:spcPts val="0"/>
              </a:spcBef>
              <a:defRPr sz="999"/>
            </a:lvl7pPr>
            <a:lvl8pPr marL="0" indent="0" algn="l">
              <a:spcBef>
                <a:spcPts val="0"/>
              </a:spcBef>
              <a:defRPr sz="999"/>
            </a:lvl8pPr>
            <a:lvl9pPr marL="0" indent="0" algn="l">
              <a:spcBef>
                <a:spcPts val="0"/>
              </a:spcBef>
              <a:defRPr sz="999"/>
            </a:lvl9pPr>
          </a:lstStyle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2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58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Wortmarke Mercedes-Benz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96000" y="6613200"/>
            <a:ext cx="1188000" cy="148997"/>
          </a:xfrm>
          <a:prstGeom prst="rect">
            <a:avLst/>
          </a:prstGeom>
        </p:spPr>
      </p:pic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E9279528-D14F-4AF0-BD70-0511DDB1A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28248" y="6552000"/>
            <a:ext cx="5040560" cy="306000"/>
          </a:xfrm>
          <a:prstGeom prst="rect">
            <a:avLst/>
          </a:prstGeom>
        </p:spPr>
        <p:txBody>
          <a:bodyPr/>
          <a:lstStyle/>
          <a:p>
            <a:pPr defTabSz="914400">
              <a:buFont typeface="+mj-lt"/>
              <a:buNone/>
              <a:defRPr/>
            </a:pPr>
            <a:r>
              <a:rPr lang="en-US" sz="999" dirty="0">
                <a:solidFill>
                  <a:prstClr val="white"/>
                </a:solidFill>
              </a:rPr>
              <a:t>Sprinter Insights | </a:t>
            </a:r>
            <a:r>
              <a:rPr lang="en-US" sz="999" dirty="0" err="1">
                <a:solidFill>
                  <a:prstClr val="white"/>
                </a:solidFill>
              </a:rPr>
              <a:t>Reisemobil</a:t>
            </a:r>
            <a:r>
              <a:rPr lang="en-US" sz="999" dirty="0">
                <a:solidFill>
                  <a:prstClr val="white"/>
                </a:solidFill>
              </a:rPr>
              <a:t> </a:t>
            </a:r>
            <a:r>
              <a:rPr lang="en-US" sz="999" dirty="0" err="1">
                <a:solidFill>
                  <a:prstClr val="white"/>
                </a:solidFill>
              </a:rPr>
              <a:t>Händler</a:t>
            </a:r>
            <a:r>
              <a:rPr lang="en-US" sz="999" dirty="0">
                <a:solidFill>
                  <a:prstClr val="white"/>
                </a:solidFill>
              </a:rPr>
              <a:t> Training 05/2018</a:t>
            </a:r>
          </a:p>
        </p:txBody>
      </p:sp>
    </p:spTree>
    <p:extLst>
      <p:ext uri="{BB962C8B-B14F-4D97-AF65-F5344CB8AC3E}">
        <p14:creationId xmlns:p14="http://schemas.microsoft.com/office/powerpoint/2010/main" val="3350637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  <p:sldLayoutId id="2147483964" r:id="rId12"/>
    <p:sldLayoutId id="2147483965" r:id="rId13"/>
    <p:sldLayoutId id="2147483966" r:id="rId14"/>
    <p:sldLayoutId id="2147483967" r:id="rId15"/>
    <p:sldLayoutId id="2147483968" r:id="rId16"/>
    <p:sldLayoutId id="2147483969" r:id="rId17"/>
    <p:sldLayoutId id="2147483970" r:id="rId18"/>
    <p:sldLayoutId id="2147483971" r:id="rId19"/>
    <p:sldLayoutId id="2147483972" r:id="rId20"/>
    <p:sldLayoutId id="2147483973" r:id="rId21"/>
    <p:sldLayoutId id="2147483974" r:id="rId22"/>
    <p:sldLayoutId id="2147483975" r:id="rId23"/>
    <p:sldLayoutId id="2147483976" r:id="rId24"/>
    <p:sldLayoutId id="2147483977" r:id="rId25"/>
    <p:sldLayoutId id="2147483978" r:id="rId26"/>
    <p:sldLayoutId id="2147483979" r:id="rId27"/>
    <p:sldLayoutId id="2147483980" r:id="rId28"/>
    <p:sldLayoutId id="2147483981" r:id="rId29"/>
    <p:sldLayoutId id="2147483984" r:id="rId30"/>
    <p:sldLayoutId id="2147483985" r:id="rId31"/>
  </p:sldLayoutIdLst>
  <p:hf sldNum="0" hdr="0" ftr="0" dt="0"/>
  <p:txStyles>
    <p:titleStyle>
      <a:lvl1pPr marL="0" indent="0" algn="l" defTabSz="913814" rtl="0" eaLnBrk="1" latinLnBrk="0" hangingPunct="1">
        <a:spcBef>
          <a:spcPts val="0"/>
        </a:spcBef>
        <a:buFont typeface="+mj-lt"/>
        <a:buNone/>
        <a:defRPr sz="2999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+mj-lt"/>
        <a:buNone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1781" indent="-341781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Arial" panose="020B0604020202020204" pitchFamily="34" charset="0"/>
        <a:buChar char="•"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0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628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5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3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349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25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628D1029-A656-4C28-A077-183A5216F22B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cxnSp>
        <p:nvCxnSpPr>
          <p:cNvPr id="38" name="17,85 // 8,32"/>
          <p:cNvCxnSpPr/>
          <p:nvPr userDrawn="1"/>
        </p:nvCxnSpPr>
        <p:spPr bwMode="black">
          <a:xfrm>
            <a:off x="-467757" y="64261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black">
          <a:xfrm>
            <a:off x="395083" y="368300"/>
            <a:ext cx="11404800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 bwMode="black">
          <a:xfrm>
            <a:off x="395082" y="1511300"/>
            <a:ext cx="11404800" cy="49965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7" name="Foliennummernplatzhalter 5"/>
          <p:cNvSpPr>
            <a:spLocks noGrp="1"/>
          </p:cNvSpPr>
          <p:nvPr userDrawn="1">
            <p:ph type="sldNum" sz="quarter" idx="4"/>
          </p:nvPr>
        </p:nvSpPr>
        <p:spPr bwMode="black">
          <a:xfrm>
            <a:off x="11484000" y="6552000"/>
            <a:ext cx="32383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999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999"/>
            </a:lvl2pPr>
            <a:lvl3pPr marL="0" indent="0" algn="l">
              <a:spcBef>
                <a:spcPts val="0"/>
              </a:spcBef>
              <a:defRPr sz="999"/>
            </a:lvl3pPr>
            <a:lvl4pPr marL="0" indent="0" algn="l">
              <a:spcBef>
                <a:spcPts val="0"/>
              </a:spcBef>
              <a:defRPr sz="999"/>
            </a:lvl4pPr>
            <a:lvl5pPr marL="0" indent="0" algn="l">
              <a:spcBef>
                <a:spcPts val="0"/>
              </a:spcBef>
              <a:defRPr sz="999"/>
            </a:lvl5pPr>
            <a:lvl6pPr marL="0" indent="0" algn="l">
              <a:spcBef>
                <a:spcPts val="0"/>
              </a:spcBef>
              <a:defRPr sz="999"/>
            </a:lvl6pPr>
            <a:lvl7pPr marL="0" indent="0" algn="l">
              <a:spcBef>
                <a:spcPts val="0"/>
              </a:spcBef>
              <a:defRPr sz="999"/>
            </a:lvl7pPr>
            <a:lvl8pPr marL="0" indent="0" algn="l">
              <a:spcBef>
                <a:spcPts val="0"/>
              </a:spcBef>
              <a:defRPr sz="999"/>
            </a:lvl8pPr>
            <a:lvl9pPr marL="0" indent="0" algn="l">
              <a:spcBef>
                <a:spcPts val="0"/>
              </a:spcBef>
              <a:defRPr sz="999"/>
            </a:lvl9pPr>
          </a:lstStyle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2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58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Wortmarke Mercedes-Benz"/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96000" y="6613200"/>
            <a:ext cx="1188000" cy="148997"/>
          </a:xfrm>
          <a:prstGeom prst="rect">
            <a:avLst/>
          </a:prstGeom>
        </p:spPr>
      </p:pic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E9279528-D14F-4AF0-BD70-0511DDB1A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28248" y="6552000"/>
            <a:ext cx="5040560" cy="306000"/>
          </a:xfrm>
          <a:prstGeom prst="rect">
            <a:avLst/>
          </a:prstGeom>
        </p:spPr>
        <p:txBody>
          <a:bodyPr/>
          <a:lstStyle/>
          <a:p>
            <a:pPr defTabSz="914400">
              <a:buFont typeface="+mj-lt"/>
              <a:buNone/>
              <a:defRPr/>
            </a:pPr>
            <a:r>
              <a:rPr lang="en-US" sz="999" dirty="0">
                <a:solidFill>
                  <a:prstClr val="white"/>
                </a:solidFill>
              </a:rPr>
              <a:t>Sprinter Insights | </a:t>
            </a:r>
            <a:r>
              <a:rPr lang="en-US" sz="999" dirty="0" err="1">
                <a:solidFill>
                  <a:prstClr val="white"/>
                </a:solidFill>
              </a:rPr>
              <a:t>Reisemobil</a:t>
            </a:r>
            <a:r>
              <a:rPr lang="en-US" sz="999" dirty="0">
                <a:solidFill>
                  <a:prstClr val="white"/>
                </a:solidFill>
              </a:rPr>
              <a:t> </a:t>
            </a:r>
            <a:r>
              <a:rPr lang="en-US" sz="999" dirty="0" err="1">
                <a:solidFill>
                  <a:prstClr val="white"/>
                </a:solidFill>
              </a:rPr>
              <a:t>Händler</a:t>
            </a:r>
            <a:r>
              <a:rPr lang="en-US" sz="999" dirty="0">
                <a:solidFill>
                  <a:prstClr val="white"/>
                </a:solidFill>
              </a:rPr>
              <a:t> Training 05/2018</a:t>
            </a:r>
          </a:p>
        </p:txBody>
      </p:sp>
    </p:spTree>
    <p:extLst>
      <p:ext uri="{BB962C8B-B14F-4D97-AF65-F5344CB8AC3E}">
        <p14:creationId xmlns:p14="http://schemas.microsoft.com/office/powerpoint/2010/main" val="2770381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  <p:sldLayoutId id="2147484004" r:id="rId18"/>
    <p:sldLayoutId id="2147484005" r:id="rId19"/>
    <p:sldLayoutId id="2147484006" r:id="rId20"/>
    <p:sldLayoutId id="2147484007" r:id="rId21"/>
    <p:sldLayoutId id="2147484008" r:id="rId22"/>
    <p:sldLayoutId id="2147484009" r:id="rId23"/>
    <p:sldLayoutId id="2147484010" r:id="rId24"/>
    <p:sldLayoutId id="2147484011" r:id="rId25"/>
    <p:sldLayoutId id="2147484012" r:id="rId26"/>
    <p:sldLayoutId id="2147484013" r:id="rId27"/>
    <p:sldLayoutId id="2147484014" r:id="rId28"/>
    <p:sldLayoutId id="2147484015" r:id="rId29"/>
    <p:sldLayoutId id="2147484016" r:id="rId30"/>
    <p:sldLayoutId id="2147484018" r:id="rId31"/>
    <p:sldLayoutId id="2147484019" r:id="rId32"/>
  </p:sldLayoutIdLst>
  <p:hf sldNum="0" hdr="0" ftr="0" dt="0"/>
  <p:txStyles>
    <p:titleStyle>
      <a:lvl1pPr marL="0" indent="0" algn="l" defTabSz="913814" rtl="0" eaLnBrk="1" latinLnBrk="0" hangingPunct="1">
        <a:spcBef>
          <a:spcPts val="0"/>
        </a:spcBef>
        <a:buFont typeface="+mj-lt"/>
        <a:buNone/>
        <a:defRPr sz="2999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+mj-lt"/>
        <a:buNone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1781" indent="-341781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Arial" panose="020B0604020202020204" pitchFamily="34" charset="0"/>
        <a:buChar char="•"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0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628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5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3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349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25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628D1029-A656-4C28-A077-183A5216F22B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cxnSp>
        <p:nvCxnSpPr>
          <p:cNvPr id="38" name="17,85 // 8,32"/>
          <p:cNvCxnSpPr/>
          <p:nvPr userDrawn="1"/>
        </p:nvCxnSpPr>
        <p:spPr bwMode="black">
          <a:xfrm>
            <a:off x="-467757" y="64261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black">
          <a:xfrm>
            <a:off x="395083" y="368300"/>
            <a:ext cx="11404800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 bwMode="black">
          <a:xfrm>
            <a:off x="395082" y="1511300"/>
            <a:ext cx="11404800" cy="49965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7" name="Foliennummernplatzhalter 5"/>
          <p:cNvSpPr>
            <a:spLocks noGrp="1"/>
          </p:cNvSpPr>
          <p:nvPr userDrawn="1">
            <p:ph type="sldNum" sz="quarter" idx="4"/>
          </p:nvPr>
        </p:nvSpPr>
        <p:spPr bwMode="black">
          <a:xfrm>
            <a:off x="11484000" y="6552000"/>
            <a:ext cx="32383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999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999"/>
            </a:lvl2pPr>
            <a:lvl3pPr marL="0" indent="0" algn="l">
              <a:spcBef>
                <a:spcPts val="0"/>
              </a:spcBef>
              <a:defRPr sz="999"/>
            </a:lvl3pPr>
            <a:lvl4pPr marL="0" indent="0" algn="l">
              <a:spcBef>
                <a:spcPts val="0"/>
              </a:spcBef>
              <a:defRPr sz="999"/>
            </a:lvl4pPr>
            <a:lvl5pPr marL="0" indent="0" algn="l">
              <a:spcBef>
                <a:spcPts val="0"/>
              </a:spcBef>
              <a:defRPr sz="999"/>
            </a:lvl5pPr>
            <a:lvl6pPr marL="0" indent="0" algn="l">
              <a:spcBef>
                <a:spcPts val="0"/>
              </a:spcBef>
              <a:defRPr sz="999"/>
            </a:lvl6pPr>
            <a:lvl7pPr marL="0" indent="0" algn="l">
              <a:spcBef>
                <a:spcPts val="0"/>
              </a:spcBef>
              <a:defRPr sz="999"/>
            </a:lvl7pPr>
            <a:lvl8pPr marL="0" indent="0" algn="l">
              <a:spcBef>
                <a:spcPts val="0"/>
              </a:spcBef>
              <a:defRPr sz="999"/>
            </a:lvl8pPr>
            <a:lvl9pPr marL="0" indent="0" algn="l">
              <a:spcBef>
                <a:spcPts val="0"/>
              </a:spcBef>
              <a:defRPr sz="999"/>
            </a:lvl9pPr>
          </a:lstStyle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2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58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Wortmarke Mercedes-Benz"/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96000" y="6613200"/>
            <a:ext cx="1188000" cy="148997"/>
          </a:xfrm>
          <a:prstGeom prst="rect">
            <a:avLst/>
          </a:prstGeom>
        </p:spPr>
      </p:pic>
      <p:sp>
        <p:nvSpPr>
          <p:cNvPr id="21" name="Fußzeilenplatzhalter 7">
            <a:extLst>
              <a:ext uri="{FF2B5EF4-FFF2-40B4-BE49-F238E27FC236}">
                <a16:creationId xmlns:a16="http://schemas.microsoft.com/office/drawing/2014/main" id="{E9279528-D14F-4AF0-BD70-0511DDB1A5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28248" y="6552000"/>
            <a:ext cx="5040560" cy="306000"/>
          </a:xfrm>
          <a:prstGeom prst="rect">
            <a:avLst/>
          </a:prstGeom>
        </p:spPr>
        <p:txBody>
          <a:bodyPr/>
          <a:lstStyle/>
          <a:p>
            <a:pPr defTabSz="914400">
              <a:buFont typeface="+mj-lt"/>
              <a:buNone/>
              <a:defRPr/>
            </a:pPr>
            <a:r>
              <a:rPr lang="en-US" sz="999" dirty="0">
                <a:solidFill>
                  <a:prstClr val="white"/>
                </a:solidFill>
              </a:rPr>
              <a:t>Sprinter Insights | </a:t>
            </a:r>
            <a:r>
              <a:rPr lang="en-US" sz="999" dirty="0" err="1">
                <a:solidFill>
                  <a:prstClr val="white"/>
                </a:solidFill>
              </a:rPr>
              <a:t>Reisemobil</a:t>
            </a:r>
            <a:r>
              <a:rPr lang="en-US" sz="999" dirty="0">
                <a:solidFill>
                  <a:prstClr val="white"/>
                </a:solidFill>
              </a:rPr>
              <a:t> </a:t>
            </a:r>
            <a:r>
              <a:rPr lang="en-US" sz="999" dirty="0" err="1">
                <a:solidFill>
                  <a:prstClr val="white"/>
                </a:solidFill>
              </a:rPr>
              <a:t>Händler</a:t>
            </a:r>
            <a:r>
              <a:rPr lang="en-US" sz="999" dirty="0">
                <a:solidFill>
                  <a:prstClr val="white"/>
                </a:solidFill>
              </a:rPr>
              <a:t> Training 05/2018</a:t>
            </a:r>
          </a:p>
        </p:txBody>
      </p:sp>
    </p:spTree>
    <p:extLst>
      <p:ext uri="{BB962C8B-B14F-4D97-AF65-F5344CB8AC3E}">
        <p14:creationId xmlns:p14="http://schemas.microsoft.com/office/powerpoint/2010/main" val="3242348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  <p:sldLayoutId id="2147484032" r:id="rId12"/>
    <p:sldLayoutId id="2147484033" r:id="rId13"/>
    <p:sldLayoutId id="2147484034" r:id="rId14"/>
    <p:sldLayoutId id="2147484035" r:id="rId15"/>
    <p:sldLayoutId id="2147484036" r:id="rId16"/>
    <p:sldLayoutId id="2147484037" r:id="rId17"/>
    <p:sldLayoutId id="2147484038" r:id="rId18"/>
    <p:sldLayoutId id="2147484039" r:id="rId19"/>
    <p:sldLayoutId id="2147484040" r:id="rId20"/>
    <p:sldLayoutId id="2147484041" r:id="rId21"/>
    <p:sldLayoutId id="2147484042" r:id="rId22"/>
    <p:sldLayoutId id="2147484043" r:id="rId23"/>
    <p:sldLayoutId id="2147484044" r:id="rId24"/>
    <p:sldLayoutId id="2147484045" r:id="rId25"/>
    <p:sldLayoutId id="2147484046" r:id="rId26"/>
    <p:sldLayoutId id="2147484047" r:id="rId27"/>
    <p:sldLayoutId id="2147484048" r:id="rId28"/>
    <p:sldLayoutId id="2147484049" r:id="rId29"/>
    <p:sldLayoutId id="2147484051" r:id="rId30"/>
    <p:sldLayoutId id="2147484052" r:id="rId31"/>
    <p:sldLayoutId id="2147484053" r:id="rId32"/>
  </p:sldLayoutIdLst>
  <p:hf sldNum="0" hdr="0" ftr="0" dt="0"/>
  <p:txStyles>
    <p:titleStyle>
      <a:lvl1pPr marL="0" indent="0" algn="l" defTabSz="913814" rtl="0" eaLnBrk="1" latinLnBrk="0" hangingPunct="1">
        <a:spcBef>
          <a:spcPts val="0"/>
        </a:spcBef>
        <a:buFont typeface="+mj-lt"/>
        <a:buNone/>
        <a:defRPr sz="2999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+mj-lt"/>
        <a:buNone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1781" indent="-341781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Arial" panose="020B0604020202020204" pitchFamily="34" charset="0"/>
        <a:buChar char="•"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0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628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5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3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349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25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9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28" name="think-cell Folie" r:id="rId30" imgW="216" imgH="216" progId="TCLayout.ActiveDocument.1">
                  <p:embed/>
                </p:oleObj>
              </mc:Choice>
              <mc:Fallback>
                <p:oleObj name="think-cell Folie" r:id="rId30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Grafik 19">
            <a:extLst>
              <a:ext uri="{FF2B5EF4-FFF2-40B4-BE49-F238E27FC236}">
                <a16:creationId xmlns:a16="http://schemas.microsoft.com/office/drawing/2014/main" id="{628D1029-A656-4C28-A077-183A5216F22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cxnSp>
        <p:nvCxnSpPr>
          <p:cNvPr id="38" name="17,85 // 8,32"/>
          <p:cNvCxnSpPr/>
          <p:nvPr userDrawn="1"/>
        </p:nvCxnSpPr>
        <p:spPr bwMode="black">
          <a:xfrm>
            <a:off x="-467757" y="64261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black">
          <a:xfrm>
            <a:off x="395083" y="368300"/>
            <a:ext cx="11404800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 bwMode="black">
          <a:xfrm>
            <a:off x="395082" y="1511300"/>
            <a:ext cx="11404800" cy="49965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6" name="Fußzeilenplatzhalter 4"/>
          <p:cNvSpPr>
            <a:spLocks noGrp="1"/>
          </p:cNvSpPr>
          <p:nvPr userDrawn="1">
            <p:ph type="ftr" sz="quarter" idx="3"/>
          </p:nvPr>
        </p:nvSpPr>
        <p:spPr bwMode="black">
          <a:xfrm>
            <a:off x="2135560" y="6552000"/>
            <a:ext cx="504056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999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999"/>
            </a:lvl2pPr>
            <a:lvl3pPr marL="0" indent="0" algn="r">
              <a:spcBef>
                <a:spcPts val="0"/>
              </a:spcBef>
              <a:defRPr sz="999"/>
            </a:lvl3pPr>
            <a:lvl4pPr marL="0" indent="0" algn="r">
              <a:spcBef>
                <a:spcPts val="0"/>
              </a:spcBef>
              <a:defRPr sz="999"/>
            </a:lvl4pPr>
            <a:lvl5pPr marL="0" indent="0" algn="r">
              <a:spcBef>
                <a:spcPts val="0"/>
              </a:spcBef>
              <a:defRPr sz="999"/>
            </a:lvl5pPr>
            <a:lvl6pPr marL="0" indent="0" algn="r">
              <a:spcBef>
                <a:spcPts val="0"/>
              </a:spcBef>
              <a:defRPr sz="999"/>
            </a:lvl6pPr>
            <a:lvl7pPr marL="0" indent="0" algn="r">
              <a:spcBef>
                <a:spcPts val="0"/>
              </a:spcBef>
              <a:defRPr sz="999"/>
            </a:lvl7pPr>
            <a:lvl8pPr marL="0" indent="0" algn="r">
              <a:spcBef>
                <a:spcPts val="0"/>
              </a:spcBef>
              <a:defRPr sz="999"/>
            </a:lvl8pPr>
            <a:lvl9pPr marL="0" indent="0" algn="r">
              <a:spcBef>
                <a:spcPts val="0"/>
              </a:spcBef>
              <a:defRPr sz="999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5"/>
          <p:cNvSpPr>
            <a:spLocks noGrp="1"/>
          </p:cNvSpPr>
          <p:nvPr userDrawn="1">
            <p:ph type="sldNum" sz="quarter" idx="4"/>
          </p:nvPr>
        </p:nvSpPr>
        <p:spPr bwMode="black">
          <a:xfrm>
            <a:off x="11484000" y="6552000"/>
            <a:ext cx="32383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999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999"/>
            </a:lvl2pPr>
            <a:lvl3pPr marL="0" indent="0" algn="l">
              <a:spcBef>
                <a:spcPts val="0"/>
              </a:spcBef>
              <a:defRPr sz="999"/>
            </a:lvl3pPr>
            <a:lvl4pPr marL="0" indent="0" algn="l">
              <a:spcBef>
                <a:spcPts val="0"/>
              </a:spcBef>
              <a:defRPr sz="999"/>
            </a:lvl4pPr>
            <a:lvl5pPr marL="0" indent="0" algn="l">
              <a:spcBef>
                <a:spcPts val="0"/>
              </a:spcBef>
              <a:defRPr sz="999"/>
            </a:lvl5pPr>
            <a:lvl6pPr marL="0" indent="0" algn="l">
              <a:spcBef>
                <a:spcPts val="0"/>
              </a:spcBef>
              <a:defRPr sz="999"/>
            </a:lvl6pPr>
            <a:lvl7pPr marL="0" indent="0" algn="l">
              <a:spcBef>
                <a:spcPts val="0"/>
              </a:spcBef>
              <a:defRPr sz="999"/>
            </a:lvl7pPr>
            <a:lvl8pPr marL="0" indent="0" algn="l">
              <a:spcBef>
                <a:spcPts val="0"/>
              </a:spcBef>
              <a:defRPr sz="999"/>
            </a:lvl8pPr>
            <a:lvl9pPr marL="0" indent="0" algn="l">
              <a:spcBef>
                <a:spcPts val="0"/>
              </a:spcBef>
              <a:defRPr sz="999"/>
            </a:lvl9pPr>
          </a:lstStyle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2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58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Wortmarke Mercedes-Benz"/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96000" y="6613200"/>
            <a:ext cx="1188000" cy="1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77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  <p:sldLayoutId id="2147483780" r:id="rId19"/>
    <p:sldLayoutId id="2147483781" r:id="rId20"/>
    <p:sldLayoutId id="2147483782" r:id="rId21"/>
    <p:sldLayoutId id="2147483783" r:id="rId22"/>
    <p:sldLayoutId id="2147483784" r:id="rId23"/>
    <p:sldLayoutId id="2147483785" r:id="rId24"/>
    <p:sldLayoutId id="2147483786" r:id="rId25"/>
    <p:sldLayoutId id="2147483787" r:id="rId26"/>
  </p:sldLayoutIdLst>
  <p:hf sldNum="0" hdr="0" ftr="0" dt="0"/>
  <p:txStyles>
    <p:titleStyle>
      <a:lvl1pPr marL="0" indent="0" algn="l" defTabSz="913814" rtl="0" eaLnBrk="1" latinLnBrk="0" hangingPunct="1">
        <a:spcBef>
          <a:spcPts val="0"/>
        </a:spcBef>
        <a:buFont typeface="+mj-lt"/>
        <a:buNone/>
        <a:defRPr sz="2999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+mj-lt"/>
        <a:buNone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1781" indent="-341781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Arial" panose="020B0604020202020204" pitchFamily="34" charset="0"/>
        <a:buChar char="•"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0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628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5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3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349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25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978493917"/>
              </p:ext>
            </p:ext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90" name="think-cell Folie" r:id="rId15" imgW="216" imgH="216" progId="TCLayout.ActiveDocument.1">
                  <p:embed/>
                </p:oleObj>
              </mc:Choice>
              <mc:Fallback>
                <p:oleObj name="think-cell Folie" r:id="rId1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0" i="0" baseline="0" dirty="0" err="1">
              <a:latin typeface="Daimler CAC" pitchFamily="2" charset="0"/>
              <a:ea typeface="+mj-ea"/>
              <a:cs typeface="+mj-cs"/>
              <a:sym typeface="Daimler CAC" pitchFamily="2" charset="0"/>
            </a:endParaRPr>
          </a:p>
        </p:txBody>
      </p:sp>
      <p:grpSp>
        <p:nvGrpSpPr>
          <p:cNvPr id="31" name="Regieanweisungen" hidden="1"/>
          <p:cNvGrpSpPr/>
          <p:nvPr/>
        </p:nvGrpSpPr>
        <p:grpSpPr>
          <a:xfrm>
            <a:off x="-2086913" y="-468000"/>
            <a:ext cx="14745120" cy="7793999"/>
            <a:chOff x="-2088000" y="-468001"/>
            <a:chExt cx="14752800" cy="7794000"/>
          </a:xfrm>
        </p:grpSpPr>
        <p:grpSp>
          <p:nvGrpSpPr>
            <p:cNvPr id="32" name="Hinweis oben"/>
            <p:cNvGrpSpPr/>
            <p:nvPr userDrawn="1"/>
          </p:nvGrpSpPr>
          <p:grpSpPr>
            <a:xfrm>
              <a:off x="395287" y="-468001"/>
              <a:ext cx="11406188" cy="360000"/>
              <a:chOff x="395287" y="-468000"/>
              <a:chExt cx="11406188" cy="360000"/>
            </a:xfrm>
          </p:grpSpPr>
          <p:cxnSp>
            <p:nvCxnSpPr>
              <p:cNvPr id="53" name="32,78 // 15,84"/>
              <p:cNvCxnSpPr/>
              <p:nvPr userDrawn="1"/>
            </p:nvCxnSpPr>
            <p:spPr>
              <a:xfrm>
                <a:off x="11801475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1,1 // 15,84"/>
              <p:cNvCxnSpPr/>
              <p:nvPr userDrawn="1"/>
            </p:nvCxnSpPr>
            <p:spPr>
              <a:xfrm>
                <a:off x="395287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Hinweis unten"/>
            <p:cNvGrpSpPr/>
            <p:nvPr userDrawn="1"/>
          </p:nvGrpSpPr>
          <p:grpSpPr>
            <a:xfrm>
              <a:off x="395288" y="6965999"/>
              <a:ext cx="11406187" cy="360000"/>
              <a:chOff x="395288" y="6966000"/>
              <a:chExt cx="11406187" cy="360000"/>
            </a:xfrm>
          </p:grpSpPr>
          <p:sp>
            <p:nvSpPr>
              <p:cNvPr id="49" name="Fußzeile"/>
              <p:cNvSpPr txBox="1"/>
              <p:nvPr userDrawn="1"/>
            </p:nvSpPr>
            <p:spPr>
              <a:xfrm rot="10800000" flipH="1" flipV="1">
                <a:off x="432775" y="6966000"/>
                <a:ext cx="10993626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82354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Adjust footer (per slide or for several/all slides) via menu bar: Insert // Text // Header &amp; Footer</a:t>
                </a:r>
              </a:p>
            </p:txBody>
          </p:sp>
          <p:cxnSp>
            <p:nvCxnSpPr>
              <p:cNvPr id="50" name="32,78 // 15,84"/>
              <p:cNvCxnSpPr/>
              <p:nvPr userDrawn="1"/>
            </p:nvCxnSpPr>
            <p:spPr>
              <a:xfrm>
                <a:off x="11801475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1,1 // 15,84"/>
              <p:cNvCxnSpPr/>
              <p:nvPr userDrawn="1"/>
            </p:nvCxnSpPr>
            <p:spPr>
              <a:xfrm>
                <a:off x="395288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Hinweis rechts"/>
            <p:cNvGrpSpPr/>
            <p:nvPr userDrawn="1"/>
          </p:nvGrpSpPr>
          <p:grpSpPr>
            <a:xfrm>
              <a:off x="12304800" y="368299"/>
              <a:ext cx="360000" cy="6057900"/>
              <a:chOff x="12304800" y="368300"/>
              <a:chExt cx="360000" cy="6057900"/>
            </a:xfrm>
          </p:grpSpPr>
          <p:cxnSp>
            <p:nvCxnSpPr>
              <p:cNvPr id="46" name="17,85 // 8,32"/>
              <p:cNvCxnSpPr/>
              <p:nvPr userDrawn="1"/>
            </p:nvCxnSpPr>
            <p:spPr>
              <a:xfrm>
                <a:off x="12304800" y="64262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,2 // 5,33"/>
              <p:cNvCxnSpPr/>
              <p:nvPr userDrawn="1"/>
            </p:nvCxnSpPr>
            <p:spPr>
              <a:xfrm>
                <a:off x="12304800" y="15120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1,02 // 8,5"/>
              <p:cNvCxnSpPr/>
              <p:nvPr userDrawn="1"/>
            </p:nvCxnSpPr>
            <p:spPr>
              <a:xfrm>
                <a:off x="12304800" y="3683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Hinweis links"/>
            <p:cNvGrpSpPr/>
            <p:nvPr userDrawn="1"/>
          </p:nvGrpSpPr>
          <p:grpSpPr>
            <a:xfrm>
              <a:off x="-2088000" y="-430988"/>
              <a:ext cx="1980000" cy="6857187"/>
              <a:chOff x="-2088000" y="-430988"/>
              <a:chExt cx="1980000" cy="6857187"/>
            </a:xfrm>
          </p:grpSpPr>
          <p:pic>
            <p:nvPicPr>
              <p:cNvPr id="36" name="Entwurfsvorlagen"/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32000" y="-430988"/>
                <a:ext cx="1222338" cy="745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Folie Wechsel/Zurücksetzen/Textebenen"/>
              <p:cNvSpPr txBox="1"/>
              <p:nvPr userDrawn="1"/>
            </p:nvSpPr>
            <p:spPr>
              <a:xfrm rot="10800000" flipH="1" flipV="1">
                <a:off x="-2088000" y="1547999"/>
                <a:ext cx="1980000" cy="198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Reset the slide back to its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original form via menu bar: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Home // Slides // Reset</a:t>
                </a:r>
              </a:p>
              <a:p>
                <a:pPr algn="r"/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Change the slide layout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via menu bar: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Home // Slides // Layout</a:t>
                </a:r>
              </a:p>
              <a:p>
                <a:pPr algn="r" defTabSz="721966">
                  <a:defRPr/>
                </a:pPr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Change the text level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Home // Paragraph // Increase/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List Level</a:t>
                </a:r>
              </a:p>
            </p:txBody>
          </p:sp>
          <p:cxnSp>
            <p:nvCxnSpPr>
              <p:cNvPr id="38" name="17,85 // 8,32"/>
              <p:cNvCxnSpPr/>
              <p:nvPr userDrawn="1"/>
            </p:nvCxnSpPr>
            <p:spPr>
              <a:xfrm>
                <a:off x="-468000" y="64261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4,2 // 5,33"/>
              <p:cNvCxnSpPr/>
              <p:nvPr userDrawn="1"/>
            </p:nvCxnSpPr>
            <p:spPr>
              <a:xfrm>
                <a:off x="-468000" y="15119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1,02 // 8,5"/>
              <p:cNvCxnSpPr/>
              <p:nvPr userDrawn="1"/>
            </p:nvCxnSpPr>
            <p:spPr>
              <a:xfrm>
                <a:off x="-468000" y="367505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Design wechsel"/>
              <p:cNvSpPr txBox="1"/>
              <p:nvPr userDrawn="1"/>
            </p:nvSpPr>
            <p:spPr>
              <a:xfrm rot="10800000" flipH="1" flipV="1">
                <a:off x="-2088000" y="403199"/>
                <a:ext cx="1980000" cy="90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Alternating between white and black slide layouts 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Design // Themes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(Right click: </a:t>
                </a:r>
                <a:r>
                  <a:rPr lang="en-GB" sz="791" i="1" dirty="0">
                    <a:solidFill>
                      <a:srgbClr val="4F4A5A"/>
                    </a:solidFill>
                  </a:rPr>
                  <a:t>Apply to All Slides </a:t>
                </a:r>
                <a:r>
                  <a:rPr lang="en-GB" sz="791" dirty="0">
                    <a:solidFill>
                      <a:srgbClr val="4F4A5A"/>
                    </a:solidFill>
                  </a:rPr>
                  <a:t>or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i="1" dirty="0">
                    <a:solidFill>
                      <a:srgbClr val="4F4A5A"/>
                    </a:solidFill>
                  </a:rPr>
                  <a:t>Apply to Selected Slide</a:t>
                </a:r>
                <a:r>
                  <a:rPr lang="en-GB" sz="791" dirty="0">
                    <a:solidFill>
                      <a:srgbClr val="4F4A5A"/>
                    </a:solidFill>
                  </a:rPr>
                  <a:t>)</a:t>
                </a:r>
              </a:p>
            </p:txBody>
          </p:sp>
          <p:pic>
            <p:nvPicPr>
              <p:cNvPr id="42" name="Listenebene erhöhen"/>
              <p:cNvPicPr>
                <a:picLocks noChangeAspect="1" noChangeArrowheads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3563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Listenebene verringern"/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4031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// Listenebene erhöhen"/>
              <p:cNvSpPr txBox="1"/>
              <p:nvPr userDrawn="1"/>
            </p:nvSpPr>
            <p:spPr>
              <a:xfrm>
                <a:off x="-1548000" y="3563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Increase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  <p:sp>
            <p:nvSpPr>
              <p:cNvPr id="45" name="Text // Listenebene verringern"/>
              <p:cNvSpPr txBox="1"/>
              <p:nvPr userDrawn="1"/>
            </p:nvSpPr>
            <p:spPr>
              <a:xfrm>
                <a:off x="-1548000" y="4031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white">
          <a:xfrm>
            <a:off x="395085" y="368299"/>
            <a:ext cx="11400249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white">
          <a:xfrm>
            <a:off x="395084" y="1511301"/>
            <a:ext cx="11400251" cy="4996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Insert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6537" y="6552000"/>
            <a:ext cx="7843915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791"/>
            </a:lvl2pPr>
            <a:lvl3pPr marL="0" indent="0" algn="r">
              <a:spcBef>
                <a:spcPts val="0"/>
              </a:spcBef>
              <a:defRPr sz="791"/>
            </a:lvl3pPr>
            <a:lvl4pPr marL="0" indent="0" algn="r">
              <a:spcBef>
                <a:spcPts val="0"/>
              </a:spcBef>
              <a:defRPr sz="791"/>
            </a:lvl4pPr>
            <a:lvl5pPr marL="0" indent="0" algn="r">
              <a:spcBef>
                <a:spcPts val="0"/>
              </a:spcBef>
              <a:defRPr sz="791"/>
            </a:lvl5pPr>
            <a:lvl6pPr marL="0" indent="0" algn="r">
              <a:spcBef>
                <a:spcPts val="0"/>
              </a:spcBef>
              <a:defRPr sz="791"/>
            </a:lvl6pPr>
            <a:lvl7pPr marL="0" indent="0" algn="r">
              <a:spcBef>
                <a:spcPts val="0"/>
              </a:spcBef>
              <a:defRPr sz="791"/>
            </a:lvl7pPr>
            <a:lvl8pPr marL="0" indent="0" algn="r">
              <a:spcBef>
                <a:spcPts val="0"/>
              </a:spcBef>
              <a:defRPr sz="791"/>
            </a:lvl8pPr>
            <a:lvl9pPr marL="0" indent="0" algn="r">
              <a:spcBef>
                <a:spcPts val="0"/>
              </a:spcBef>
              <a:defRPr sz="791"/>
            </a:lvl9pPr>
          </a:lstStyle>
          <a:p>
            <a:pPr defTabSz="913837"/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794658" y="6552000"/>
            <a:ext cx="323831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791"/>
            </a:lvl2pPr>
            <a:lvl3pPr marL="0" indent="0" algn="l">
              <a:spcBef>
                <a:spcPts val="0"/>
              </a:spcBef>
              <a:defRPr sz="791"/>
            </a:lvl3pPr>
            <a:lvl4pPr marL="0" indent="0" algn="l">
              <a:spcBef>
                <a:spcPts val="0"/>
              </a:spcBef>
              <a:defRPr sz="791"/>
            </a:lvl4pPr>
            <a:lvl5pPr marL="0" indent="0" algn="l">
              <a:spcBef>
                <a:spcPts val="0"/>
              </a:spcBef>
              <a:defRPr sz="791"/>
            </a:lvl5pPr>
            <a:lvl6pPr marL="0" indent="0" algn="l">
              <a:spcBef>
                <a:spcPts val="0"/>
              </a:spcBef>
              <a:defRPr sz="791"/>
            </a:lvl6pPr>
            <a:lvl7pPr marL="0" indent="0" algn="l">
              <a:spcBef>
                <a:spcPts val="0"/>
              </a:spcBef>
              <a:defRPr sz="791"/>
            </a:lvl7pPr>
            <a:lvl8pPr marL="0" indent="0" algn="l">
              <a:spcBef>
                <a:spcPts val="0"/>
              </a:spcBef>
              <a:defRPr sz="791"/>
            </a:lvl8pPr>
            <a:lvl9pPr marL="0" indent="0" algn="l">
              <a:spcBef>
                <a:spcPts val="0"/>
              </a:spcBef>
              <a:defRPr sz="791"/>
            </a:lvl9pPr>
          </a:lstStyle>
          <a:p>
            <a:pPr defTabSz="913837"/>
            <a:fld id="{AD1D1349-391B-44DC-865F-5996B3E40F26}" type="slidenum">
              <a:rPr lang="en-GB" smtClean="0">
                <a:solidFill>
                  <a:prstClr val="white"/>
                </a:solidFill>
              </a:rPr>
              <a:pPr defTabSz="913837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55" name="Gruppieren 54" hidden="1"/>
          <p:cNvGrpSpPr/>
          <p:nvPr userDrawn="1"/>
        </p:nvGrpSpPr>
        <p:grpSpPr>
          <a:xfrm>
            <a:off x="432550" y="-467999"/>
            <a:ext cx="11349121" cy="360001"/>
            <a:chOff x="432775" y="-468001"/>
            <a:chExt cx="11355032" cy="360001"/>
          </a:xfrm>
        </p:grpSpPr>
        <p:sp>
          <p:nvSpPr>
            <p:cNvPr id="56" name="Hilfslinien"/>
            <p:cNvSpPr txBox="1"/>
            <p:nvPr userDrawn="1"/>
          </p:nvSpPr>
          <p:spPr>
            <a:xfrm rot="10800000" flipH="1" flipV="1">
              <a:off x="432775" y="-468001"/>
              <a:ext cx="3290136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Show guides via menu bar: View // Show // tick Guides</a:t>
              </a:r>
            </a:p>
          </p:txBody>
        </p:sp>
        <p:sp>
          <p:nvSpPr>
            <p:cNvPr id="57" name="Hilfslinien"/>
            <p:cNvSpPr txBox="1"/>
            <p:nvPr userDrawn="1"/>
          </p:nvSpPr>
          <p:spPr>
            <a:xfrm rot="10800000" flipH="1" flipV="1">
              <a:off x="7107287" y="-468000"/>
              <a:ext cx="468052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Reserved areas for stamps and icons</a:t>
              </a:r>
              <a:endParaRPr lang="de-DE" sz="791" dirty="0">
                <a:solidFill>
                  <a:srgbClr val="4F4A5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217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91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721966" rtl="0" eaLnBrk="1" latinLnBrk="0" hangingPunct="1">
        <a:spcBef>
          <a:spcPts val="0"/>
        </a:spcBef>
        <a:buFont typeface="+mj-lt"/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+mj-lt"/>
        <a:buNone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70027" indent="-270027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Arial" panose="020B0604020202020204" pitchFamily="34" charset="0"/>
        <a:buChar char="•"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1pPr>
      <a:lvl2pPr marL="3609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7219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3pPr>
      <a:lvl4pPr marL="1082948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4pPr>
      <a:lvl5pPr marL="144393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5pPr>
      <a:lvl6pPr marL="180491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6pPr>
      <a:lvl7pPr marL="2165901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7pPr>
      <a:lvl8pPr marL="25268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8pPr>
      <a:lvl9pPr marL="28878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063597908"/>
              </p:ext>
            </p:ext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56" name="think-cell Folie" r:id="rId15" imgW="216" imgH="216" progId="TCLayout.ActiveDocument.1">
                  <p:embed/>
                </p:oleObj>
              </mc:Choice>
              <mc:Fallback>
                <p:oleObj name="think-cell Folie" r:id="rId1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0" i="0" baseline="0" dirty="0" err="1">
              <a:latin typeface="Daimler CAC" pitchFamily="2" charset="0"/>
              <a:ea typeface="+mj-ea"/>
              <a:cs typeface="+mj-cs"/>
              <a:sym typeface="Daimler CAC" pitchFamily="2" charset="0"/>
            </a:endParaRPr>
          </a:p>
        </p:txBody>
      </p:sp>
      <p:grpSp>
        <p:nvGrpSpPr>
          <p:cNvPr id="31" name="Regieanweisungen" hidden="1"/>
          <p:cNvGrpSpPr/>
          <p:nvPr/>
        </p:nvGrpSpPr>
        <p:grpSpPr>
          <a:xfrm>
            <a:off x="-2086913" y="-468000"/>
            <a:ext cx="14745120" cy="7793999"/>
            <a:chOff x="-2088000" y="-468001"/>
            <a:chExt cx="14752800" cy="7794000"/>
          </a:xfrm>
        </p:grpSpPr>
        <p:grpSp>
          <p:nvGrpSpPr>
            <p:cNvPr id="32" name="Hinweis oben"/>
            <p:cNvGrpSpPr/>
            <p:nvPr userDrawn="1"/>
          </p:nvGrpSpPr>
          <p:grpSpPr>
            <a:xfrm>
              <a:off x="395287" y="-468001"/>
              <a:ext cx="11406188" cy="360000"/>
              <a:chOff x="395287" y="-468000"/>
              <a:chExt cx="11406188" cy="360000"/>
            </a:xfrm>
          </p:grpSpPr>
          <p:cxnSp>
            <p:nvCxnSpPr>
              <p:cNvPr id="53" name="32,78 // 15,84"/>
              <p:cNvCxnSpPr/>
              <p:nvPr userDrawn="1"/>
            </p:nvCxnSpPr>
            <p:spPr>
              <a:xfrm>
                <a:off x="11801475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1,1 // 15,84"/>
              <p:cNvCxnSpPr/>
              <p:nvPr userDrawn="1"/>
            </p:nvCxnSpPr>
            <p:spPr>
              <a:xfrm>
                <a:off x="395287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Hinweis unten"/>
            <p:cNvGrpSpPr/>
            <p:nvPr userDrawn="1"/>
          </p:nvGrpSpPr>
          <p:grpSpPr>
            <a:xfrm>
              <a:off x="395288" y="6965999"/>
              <a:ext cx="11406187" cy="360000"/>
              <a:chOff x="395288" y="6966000"/>
              <a:chExt cx="11406187" cy="360000"/>
            </a:xfrm>
          </p:grpSpPr>
          <p:sp>
            <p:nvSpPr>
              <p:cNvPr id="49" name="Fußzeile"/>
              <p:cNvSpPr txBox="1"/>
              <p:nvPr userDrawn="1"/>
            </p:nvSpPr>
            <p:spPr>
              <a:xfrm rot="10800000" flipH="1" flipV="1">
                <a:off x="432775" y="6966000"/>
                <a:ext cx="10993626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82354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Adjust footer (per slide or for several/all slides) via menu bar: Insert // Text // Header &amp; Footer</a:t>
                </a:r>
              </a:p>
            </p:txBody>
          </p:sp>
          <p:cxnSp>
            <p:nvCxnSpPr>
              <p:cNvPr id="50" name="32,78 // 15,84"/>
              <p:cNvCxnSpPr/>
              <p:nvPr userDrawn="1"/>
            </p:nvCxnSpPr>
            <p:spPr>
              <a:xfrm>
                <a:off x="11801475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1,1 // 15,84"/>
              <p:cNvCxnSpPr/>
              <p:nvPr userDrawn="1"/>
            </p:nvCxnSpPr>
            <p:spPr>
              <a:xfrm>
                <a:off x="395288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Hinweis rechts"/>
            <p:cNvGrpSpPr/>
            <p:nvPr userDrawn="1"/>
          </p:nvGrpSpPr>
          <p:grpSpPr>
            <a:xfrm>
              <a:off x="12304800" y="368299"/>
              <a:ext cx="360000" cy="6057900"/>
              <a:chOff x="12304800" y="368300"/>
              <a:chExt cx="360000" cy="6057900"/>
            </a:xfrm>
          </p:grpSpPr>
          <p:cxnSp>
            <p:nvCxnSpPr>
              <p:cNvPr id="46" name="17,85 // 8,32"/>
              <p:cNvCxnSpPr/>
              <p:nvPr userDrawn="1"/>
            </p:nvCxnSpPr>
            <p:spPr>
              <a:xfrm>
                <a:off x="12304800" y="64262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,2 // 5,33"/>
              <p:cNvCxnSpPr/>
              <p:nvPr userDrawn="1"/>
            </p:nvCxnSpPr>
            <p:spPr>
              <a:xfrm>
                <a:off x="12304800" y="15120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1,02 // 8,5"/>
              <p:cNvCxnSpPr/>
              <p:nvPr userDrawn="1"/>
            </p:nvCxnSpPr>
            <p:spPr>
              <a:xfrm>
                <a:off x="12304800" y="3683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Hinweis links"/>
            <p:cNvGrpSpPr/>
            <p:nvPr userDrawn="1"/>
          </p:nvGrpSpPr>
          <p:grpSpPr>
            <a:xfrm>
              <a:off x="-2088000" y="-430988"/>
              <a:ext cx="1980000" cy="6857187"/>
              <a:chOff x="-2088000" y="-430988"/>
              <a:chExt cx="1980000" cy="6857187"/>
            </a:xfrm>
          </p:grpSpPr>
          <p:pic>
            <p:nvPicPr>
              <p:cNvPr id="36" name="Entwurfsvorlagen"/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32000" y="-430988"/>
                <a:ext cx="1222338" cy="745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Folie Wechsel/Zurücksetzen/Textebenen"/>
              <p:cNvSpPr txBox="1"/>
              <p:nvPr userDrawn="1"/>
            </p:nvSpPr>
            <p:spPr>
              <a:xfrm rot="10800000" flipH="1" flipV="1">
                <a:off x="-2088000" y="1547999"/>
                <a:ext cx="1980000" cy="198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Reset the slide back to its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original form via menu bar: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Home // Slides // Reset</a:t>
                </a:r>
              </a:p>
              <a:p>
                <a:pPr algn="r"/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Change the slide layout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via menu bar: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Home // Slides // Layout</a:t>
                </a:r>
              </a:p>
              <a:p>
                <a:pPr algn="r" defTabSz="721966">
                  <a:defRPr/>
                </a:pPr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Change the text level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Home // Paragraph // Increase/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List Level</a:t>
                </a:r>
              </a:p>
            </p:txBody>
          </p:sp>
          <p:cxnSp>
            <p:nvCxnSpPr>
              <p:cNvPr id="38" name="17,85 // 8,32"/>
              <p:cNvCxnSpPr/>
              <p:nvPr userDrawn="1"/>
            </p:nvCxnSpPr>
            <p:spPr>
              <a:xfrm>
                <a:off x="-468000" y="64261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4,2 // 5,33"/>
              <p:cNvCxnSpPr/>
              <p:nvPr userDrawn="1"/>
            </p:nvCxnSpPr>
            <p:spPr>
              <a:xfrm>
                <a:off x="-468000" y="15119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1,02 // 8,5"/>
              <p:cNvCxnSpPr/>
              <p:nvPr userDrawn="1"/>
            </p:nvCxnSpPr>
            <p:spPr>
              <a:xfrm>
                <a:off x="-468000" y="367505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Design wechsel"/>
              <p:cNvSpPr txBox="1"/>
              <p:nvPr userDrawn="1"/>
            </p:nvSpPr>
            <p:spPr>
              <a:xfrm rot="10800000" flipH="1" flipV="1">
                <a:off x="-2088000" y="403199"/>
                <a:ext cx="1980000" cy="90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Alternating between white and black slide layouts 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Design // Themes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(Right click: </a:t>
                </a:r>
                <a:r>
                  <a:rPr lang="en-GB" sz="791" i="1" dirty="0">
                    <a:solidFill>
                      <a:srgbClr val="4F4A5A"/>
                    </a:solidFill>
                  </a:rPr>
                  <a:t>Apply to All Slides </a:t>
                </a:r>
                <a:r>
                  <a:rPr lang="en-GB" sz="791" dirty="0">
                    <a:solidFill>
                      <a:srgbClr val="4F4A5A"/>
                    </a:solidFill>
                  </a:rPr>
                  <a:t>or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i="1" dirty="0">
                    <a:solidFill>
                      <a:srgbClr val="4F4A5A"/>
                    </a:solidFill>
                  </a:rPr>
                  <a:t>Apply to Selected Slide</a:t>
                </a:r>
                <a:r>
                  <a:rPr lang="en-GB" sz="791" dirty="0">
                    <a:solidFill>
                      <a:srgbClr val="4F4A5A"/>
                    </a:solidFill>
                  </a:rPr>
                  <a:t>)</a:t>
                </a:r>
              </a:p>
            </p:txBody>
          </p:sp>
          <p:pic>
            <p:nvPicPr>
              <p:cNvPr id="42" name="Listenebene erhöhen"/>
              <p:cNvPicPr>
                <a:picLocks noChangeAspect="1" noChangeArrowheads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3563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Listenebene verringern"/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4031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// Listenebene erhöhen"/>
              <p:cNvSpPr txBox="1"/>
              <p:nvPr userDrawn="1"/>
            </p:nvSpPr>
            <p:spPr>
              <a:xfrm>
                <a:off x="-1548000" y="3563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Increase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  <p:sp>
            <p:nvSpPr>
              <p:cNvPr id="45" name="Text // Listenebene verringern"/>
              <p:cNvSpPr txBox="1"/>
              <p:nvPr userDrawn="1"/>
            </p:nvSpPr>
            <p:spPr>
              <a:xfrm>
                <a:off x="-1548000" y="4031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white">
          <a:xfrm>
            <a:off x="395085" y="368299"/>
            <a:ext cx="11400249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white">
          <a:xfrm>
            <a:off x="395084" y="1511301"/>
            <a:ext cx="11400251" cy="4996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Insert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6537" y="6552000"/>
            <a:ext cx="7843915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791"/>
            </a:lvl2pPr>
            <a:lvl3pPr marL="0" indent="0" algn="r">
              <a:spcBef>
                <a:spcPts val="0"/>
              </a:spcBef>
              <a:defRPr sz="791"/>
            </a:lvl3pPr>
            <a:lvl4pPr marL="0" indent="0" algn="r">
              <a:spcBef>
                <a:spcPts val="0"/>
              </a:spcBef>
              <a:defRPr sz="791"/>
            </a:lvl4pPr>
            <a:lvl5pPr marL="0" indent="0" algn="r">
              <a:spcBef>
                <a:spcPts val="0"/>
              </a:spcBef>
              <a:defRPr sz="791"/>
            </a:lvl5pPr>
            <a:lvl6pPr marL="0" indent="0" algn="r">
              <a:spcBef>
                <a:spcPts val="0"/>
              </a:spcBef>
              <a:defRPr sz="791"/>
            </a:lvl6pPr>
            <a:lvl7pPr marL="0" indent="0" algn="r">
              <a:spcBef>
                <a:spcPts val="0"/>
              </a:spcBef>
              <a:defRPr sz="791"/>
            </a:lvl7pPr>
            <a:lvl8pPr marL="0" indent="0" algn="r">
              <a:spcBef>
                <a:spcPts val="0"/>
              </a:spcBef>
              <a:defRPr sz="791"/>
            </a:lvl8pPr>
            <a:lvl9pPr marL="0" indent="0" algn="r">
              <a:spcBef>
                <a:spcPts val="0"/>
              </a:spcBef>
              <a:defRPr sz="791"/>
            </a:lvl9pPr>
          </a:lstStyle>
          <a:p>
            <a:pPr defTabSz="913837"/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794658" y="6552000"/>
            <a:ext cx="323831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791"/>
            </a:lvl2pPr>
            <a:lvl3pPr marL="0" indent="0" algn="l">
              <a:spcBef>
                <a:spcPts val="0"/>
              </a:spcBef>
              <a:defRPr sz="791"/>
            </a:lvl3pPr>
            <a:lvl4pPr marL="0" indent="0" algn="l">
              <a:spcBef>
                <a:spcPts val="0"/>
              </a:spcBef>
              <a:defRPr sz="791"/>
            </a:lvl4pPr>
            <a:lvl5pPr marL="0" indent="0" algn="l">
              <a:spcBef>
                <a:spcPts val="0"/>
              </a:spcBef>
              <a:defRPr sz="791"/>
            </a:lvl5pPr>
            <a:lvl6pPr marL="0" indent="0" algn="l">
              <a:spcBef>
                <a:spcPts val="0"/>
              </a:spcBef>
              <a:defRPr sz="791"/>
            </a:lvl6pPr>
            <a:lvl7pPr marL="0" indent="0" algn="l">
              <a:spcBef>
                <a:spcPts val="0"/>
              </a:spcBef>
              <a:defRPr sz="791"/>
            </a:lvl7pPr>
            <a:lvl8pPr marL="0" indent="0" algn="l">
              <a:spcBef>
                <a:spcPts val="0"/>
              </a:spcBef>
              <a:defRPr sz="791"/>
            </a:lvl8pPr>
            <a:lvl9pPr marL="0" indent="0" algn="l">
              <a:spcBef>
                <a:spcPts val="0"/>
              </a:spcBef>
              <a:defRPr sz="791"/>
            </a:lvl9pPr>
          </a:lstStyle>
          <a:p>
            <a:pPr defTabSz="913837"/>
            <a:fld id="{AD1D1349-391B-44DC-865F-5996B3E40F26}" type="slidenum">
              <a:rPr lang="en-GB" smtClean="0">
                <a:solidFill>
                  <a:prstClr val="white"/>
                </a:solidFill>
              </a:rPr>
              <a:pPr defTabSz="913837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55" name="Gruppieren 54" hidden="1"/>
          <p:cNvGrpSpPr/>
          <p:nvPr userDrawn="1"/>
        </p:nvGrpSpPr>
        <p:grpSpPr>
          <a:xfrm>
            <a:off x="432550" y="-467999"/>
            <a:ext cx="11349121" cy="360001"/>
            <a:chOff x="432775" y="-468001"/>
            <a:chExt cx="11355032" cy="360001"/>
          </a:xfrm>
        </p:grpSpPr>
        <p:sp>
          <p:nvSpPr>
            <p:cNvPr id="56" name="Hilfslinien"/>
            <p:cNvSpPr txBox="1"/>
            <p:nvPr userDrawn="1"/>
          </p:nvSpPr>
          <p:spPr>
            <a:xfrm rot="10800000" flipH="1" flipV="1">
              <a:off x="432775" y="-468001"/>
              <a:ext cx="3290136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Show guides via menu bar: View // Show // tick Guides</a:t>
              </a:r>
            </a:p>
          </p:txBody>
        </p:sp>
        <p:sp>
          <p:nvSpPr>
            <p:cNvPr id="57" name="Hilfslinien"/>
            <p:cNvSpPr txBox="1"/>
            <p:nvPr userDrawn="1"/>
          </p:nvSpPr>
          <p:spPr>
            <a:xfrm rot="10800000" flipH="1" flipV="1">
              <a:off x="7107287" y="-468000"/>
              <a:ext cx="468052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Reserved areas for stamps and icons</a:t>
              </a:r>
              <a:endParaRPr lang="de-DE" sz="791" dirty="0">
                <a:solidFill>
                  <a:srgbClr val="4F4A5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900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721966" rtl="0" eaLnBrk="1" latinLnBrk="0" hangingPunct="1">
        <a:spcBef>
          <a:spcPts val="0"/>
        </a:spcBef>
        <a:buFont typeface="+mj-lt"/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+mj-lt"/>
        <a:buNone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70027" indent="-270027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Arial" panose="020B0604020202020204" pitchFamily="34" charset="0"/>
        <a:buChar char="•"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1pPr>
      <a:lvl2pPr marL="3609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7219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3pPr>
      <a:lvl4pPr marL="1082948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4pPr>
      <a:lvl5pPr marL="144393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5pPr>
      <a:lvl6pPr marL="180491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6pPr>
      <a:lvl7pPr marL="2165901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7pPr>
      <a:lvl8pPr marL="25268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8pPr>
      <a:lvl9pPr marL="28878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883686945"/>
              </p:ext>
            </p:ext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48" name="think-cell Folie" r:id="rId15" imgW="216" imgH="216" progId="TCLayout.ActiveDocument.1">
                  <p:embed/>
                </p:oleObj>
              </mc:Choice>
              <mc:Fallback>
                <p:oleObj name="think-cell Folie" r:id="rId1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0" i="0" baseline="0" dirty="0" err="1">
              <a:latin typeface="Daimler CAC" pitchFamily="2" charset="0"/>
              <a:ea typeface="+mj-ea"/>
              <a:cs typeface="+mj-cs"/>
              <a:sym typeface="Daimler CAC" pitchFamily="2" charset="0"/>
            </a:endParaRPr>
          </a:p>
        </p:txBody>
      </p:sp>
      <p:grpSp>
        <p:nvGrpSpPr>
          <p:cNvPr id="31" name="Regieanweisungen" hidden="1"/>
          <p:cNvGrpSpPr/>
          <p:nvPr/>
        </p:nvGrpSpPr>
        <p:grpSpPr>
          <a:xfrm>
            <a:off x="-2086913" y="-468000"/>
            <a:ext cx="14745120" cy="7793999"/>
            <a:chOff x="-2088000" y="-468001"/>
            <a:chExt cx="14752800" cy="7794000"/>
          </a:xfrm>
        </p:grpSpPr>
        <p:grpSp>
          <p:nvGrpSpPr>
            <p:cNvPr id="32" name="Hinweis oben"/>
            <p:cNvGrpSpPr/>
            <p:nvPr userDrawn="1"/>
          </p:nvGrpSpPr>
          <p:grpSpPr>
            <a:xfrm>
              <a:off x="395287" y="-468001"/>
              <a:ext cx="11406188" cy="360000"/>
              <a:chOff x="395287" y="-468000"/>
              <a:chExt cx="11406188" cy="360000"/>
            </a:xfrm>
          </p:grpSpPr>
          <p:cxnSp>
            <p:nvCxnSpPr>
              <p:cNvPr id="53" name="32,78 // 15,84"/>
              <p:cNvCxnSpPr/>
              <p:nvPr userDrawn="1"/>
            </p:nvCxnSpPr>
            <p:spPr>
              <a:xfrm>
                <a:off x="11801475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1,1 // 15,84"/>
              <p:cNvCxnSpPr/>
              <p:nvPr userDrawn="1"/>
            </p:nvCxnSpPr>
            <p:spPr>
              <a:xfrm>
                <a:off x="395287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Hinweis unten"/>
            <p:cNvGrpSpPr/>
            <p:nvPr userDrawn="1"/>
          </p:nvGrpSpPr>
          <p:grpSpPr>
            <a:xfrm>
              <a:off x="395288" y="6965999"/>
              <a:ext cx="11406187" cy="360000"/>
              <a:chOff x="395288" y="6966000"/>
              <a:chExt cx="11406187" cy="360000"/>
            </a:xfrm>
          </p:grpSpPr>
          <p:sp>
            <p:nvSpPr>
              <p:cNvPr id="49" name="Fußzeile"/>
              <p:cNvSpPr txBox="1"/>
              <p:nvPr userDrawn="1"/>
            </p:nvSpPr>
            <p:spPr>
              <a:xfrm rot="10800000" flipH="1" flipV="1">
                <a:off x="432775" y="6966000"/>
                <a:ext cx="10993626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82354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Adjust footer (per slide or for several/all slides) via menu bar: Insert // Text // Header &amp; Footer</a:t>
                </a:r>
              </a:p>
            </p:txBody>
          </p:sp>
          <p:cxnSp>
            <p:nvCxnSpPr>
              <p:cNvPr id="50" name="32,78 // 15,84"/>
              <p:cNvCxnSpPr/>
              <p:nvPr userDrawn="1"/>
            </p:nvCxnSpPr>
            <p:spPr>
              <a:xfrm>
                <a:off x="11801475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1,1 // 15,84"/>
              <p:cNvCxnSpPr/>
              <p:nvPr userDrawn="1"/>
            </p:nvCxnSpPr>
            <p:spPr>
              <a:xfrm>
                <a:off x="395288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Hinweis rechts"/>
            <p:cNvGrpSpPr/>
            <p:nvPr userDrawn="1"/>
          </p:nvGrpSpPr>
          <p:grpSpPr>
            <a:xfrm>
              <a:off x="12304800" y="368299"/>
              <a:ext cx="360000" cy="6057900"/>
              <a:chOff x="12304800" y="368300"/>
              <a:chExt cx="360000" cy="6057900"/>
            </a:xfrm>
          </p:grpSpPr>
          <p:cxnSp>
            <p:nvCxnSpPr>
              <p:cNvPr id="46" name="17,85 // 8,32"/>
              <p:cNvCxnSpPr/>
              <p:nvPr userDrawn="1"/>
            </p:nvCxnSpPr>
            <p:spPr>
              <a:xfrm>
                <a:off x="12304800" y="64262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,2 // 5,33"/>
              <p:cNvCxnSpPr/>
              <p:nvPr userDrawn="1"/>
            </p:nvCxnSpPr>
            <p:spPr>
              <a:xfrm>
                <a:off x="12304800" y="15120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1,02 // 8,5"/>
              <p:cNvCxnSpPr/>
              <p:nvPr userDrawn="1"/>
            </p:nvCxnSpPr>
            <p:spPr>
              <a:xfrm>
                <a:off x="12304800" y="3683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Hinweis links"/>
            <p:cNvGrpSpPr/>
            <p:nvPr userDrawn="1"/>
          </p:nvGrpSpPr>
          <p:grpSpPr>
            <a:xfrm>
              <a:off x="-2088000" y="-430988"/>
              <a:ext cx="1980000" cy="6857187"/>
              <a:chOff x="-2088000" y="-430988"/>
              <a:chExt cx="1980000" cy="6857187"/>
            </a:xfrm>
          </p:grpSpPr>
          <p:pic>
            <p:nvPicPr>
              <p:cNvPr id="36" name="Entwurfsvorlagen"/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32000" y="-430988"/>
                <a:ext cx="1222338" cy="745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Folie Wechsel/Zurücksetzen/Textebenen"/>
              <p:cNvSpPr txBox="1"/>
              <p:nvPr userDrawn="1"/>
            </p:nvSpPr>
            <p:spPr>
              <a:xfrm rot="10800000" flipH="1" flipV="1">
                <a:off x="-2088000" y="1547999"/>
                <a:ext cx="1980000" cy="198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Reset the slide back to its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original form via menu bar: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Home // Slides // Reset</a:t>
                </a:r>
              </a:p>
              <a:p>
                <a:pPr algn="r"/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Change the slide layout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via menu bar: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Home // Slides // Layout</a:t>
                </a:r>
              </a:p>
              <a:p>
                <a:pPr algn="r" defTabSz="721966">
                  <a:defRPr/>
                </a:pPr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Change the text level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Home // Paragraph // Increase/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List Level</a:t>
                </a:r>
              </a:p>
            </p:txBody>
          </p:sp>
          <p:cxnSp>
            <p:nvCxnSpPr>
              <p:cNvPr id="38" name="17,85 // 8,32"/>
              <p:cNvCxnSpPr/>
              <p:nvPr userDrawn="1"/>
            </p:nvCxnSpPr>
            <p:spPr>
              <a:xfrm>
                <a:off x="-468000" y="64261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4,2 // 5,33"/>
              <p:cNvCxnSpPr/>
              <p:nvPr userDrawn="1"/>
            </p:nvCxnSpPr>
            <p:spPr>
              <a:xfrm>
                <a:off x="-468000" y="15119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1,02 // 8,5"/>
              <p:cNvCxnSpPr/>
              <p:nvPr userDrawn="1"/>
            </p:nvCxnSpPr>
            <p:spPr>
              <a:xfrm>
                <a:off x="-468000" y="367505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Design wechsel"/>
              <p:cNvSpPr txBox="1"/>
              <p:nvPr userDrawn="1"/>
            </p:nvSpPr>
            <p:spPr>
              <a:xfrm rot="10800000" flipH="1" flipV="1">
                <a:off x="-2088000" y="403199"/>
                <a:ext cx="1980000" cy="90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Alternating between white and black slide layouts 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Design // Themes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(Right click: </a:t>
                </a:r>
                <a:r>
                  <a:rPr lang="en-GB" sz="791" i="1" dirty="0">
                    <a:solidFill>
                      <a:srgbClr val="4F4A5A"/>
                    </a:solidFill>
                  </a:rPr>
                  <a:t>Apply to All Slides </a:t>
                </a:r>
                <a:r>
                  <a:rPr lang="en-GB" sz="791" dirty="0">
                    <a:solidFill>
                      <a:srgbClr val="4F4A5A"/>
                    </a:solidFill>
                  </a:rPr>
                  <a:t>or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i="1" dirty="0">
                    <a:solidFill>
                      <a:srgbClr val="4F4A5A"/>
                    </a:solidFill>
                  </a:rPr>
                  <a:t>Apply to Selected Slide</a:t>
                </a:r>
                <a:r>
                  <a:rPr lang="en-GB" sz="791" dirty="0">
                    <a:solidFill>
                      <a:srgbClr val="4F4A5A"/>
                    </a:solidFill>
                  </a:rPr>
                  <a:t>)</a:t>
                </a:r>
              </a:p>
            </p:txBody>
          </p:sp>
          <p:pic>
            <p:nvPicPr>
              <p:cNvPr id="42" name="Listenebene erhöhen"/>
              <p:cNvPicPr>
                <a:picLocks noChangeAspect="1" noChangeArrowheads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3563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Listenebene verringern"/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4031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// Listenebene erhöhen"/>
              <p:cNvSpPr txBox="1"/>
              <p:nvPr userDrawn="1"/>
            </p:nvSpPr>
            <p:spPr>
              <a:xfrm>
                <a:off x="-1548000" y="3563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Increase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  <p:sp>
            <p:nvSpPr>
              <p:cNvPr id="45" name="Text // Listenebene verringern"/>
              <p:cNvSpPr txBox="1"/>
              <p:nvPr userDrawn="1"/>
            </p:nvSpPr>
            <p:spPr>
              <a:xfrm>
                <a:off x="-1548000" y="4031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white">
          <a:xfrm>
            <a:off x="395085" y="368299"/>
            <a:ext cx="11400249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white">
          <a:xfrm>
            <a:off x="395084" y="1511301"/>
            <a:ext cx="11400251" cy="4996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Insert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6537" y="6552000"/>
            <a:ext cx="7843915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791"/>
            </a:lvl2pPr>
            <a:lvl3pPr marL="0" indent="0" algn="r">
              <a:spcBef>
                <a:spcPts val="0"/>
              </a:spcBef>
              <a:defRPr sz="791"/>
            </a:lvl3pPr>
            <a:lvl4pPr marL="0" indent="0" algn="r">
              <a:spcBef>
                <a:spcPts val="0"/>
              </a:spcBef>
              <a:defRPr sz="791"/>
            </a:lvl4pPr>
            <a:lvl5pPr marL="0" indent="0" algn="r">
              <a:spcBef>
                <a:spcPts val="0"/>
              </a:spcBef>
              <a:defRPr sz="791"/>
            </a:lvl5pPr>
            <a:lvl6pPr marL="0" indent="0" algn="r">
              <a:spcBef>
                <a:spcPts val="0"/>
              </a:spcBef>
              <a:defRPr sz="791"/>
            </a:lvl6pPr>
            <a:lvl7pPr marL="0" indent="0" algn="r">
              <a:spcBef>
                <a:spcPts val="0"/>
              </a:spcBef>
              <a:defRPr sz="791"/>
            </a:lvl7pPr>
            <a:lvl8pPr marL="0" indent="0" algn="r">
              <a:spcBef>
                <a:spcPts val="0"/>
              </a:spcBef>
              <a:defRPr sz="791"/>
            </a:lvl8pPr>
            <a:lvl9pPr marL="0" indent="0" algn="r">
              <a:spcBef>
                <a:spcPts val="0"/>
              </a:spcBef>
              <a:defRPr sz="791"/>
            </a:lvl9pPr>
          </a:lstStyle>
          <a:p>
            <a:pPr defTabSz="913837"/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794658" y="6552000"/>
            <a:ext cx="323831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791"/>
            </a:lvl2pPr>
            <a:lvl3pPr marL="0" indent="0" algn="l">
              <a:spcBef>
                <a:spcPts val="0"/>
              </a:spcBef>
              <a:defRPr sz="791"/>
            </a:lvl3pPr>
            <a:lvl4pPr marL="0" indent="0" algn="l">
              <a:spcBef>
                <a:spcPts val="0"/>
              </a:spcBef>
              <a:defRPr sz="791"/>
            </a:lvl4pPr>
            <a:lvl5pPr marL="0" indent="0" algn="l">
              <a:spcBef>
                <a:spcPts val="0"/>
              </a:spcBef>
              <a:defRPr sz="791"/>
            </a:lvl5pPr>
            <a:lvl6pPr marL="0" indent="0" algn="l">
              <a:spcBef>
                <a:spcPts val="0"/>
              </a:spcBef>
              <a:defRPr sz="791"/>
            </a:lvl6pPr>
            <a:lvl7pPr marL="0" indent="0" algn="l">
              <a:spcBef>
                <a:spcPts val="0"/>
              </a:spcBef>
              <a:defRPr sz="791"/>
            </a:lvl7pPr>
            <a:lvl8pPr marL="0" indent="0" algn="l">
              <a:spcBef>
                <a:spcPts val="0"/>
              </a:spcBef>
              <a:defRPr sz="791"/>
            </a:lvl8pPr>
            <a:lvl9pPr marL="0" indent="0" algn="l">
              <a:spcBef>
                <a:spcPts val="0"/>
              </a:spcBef>
              <a:defRPr sz="791"/>
            </a:lvl9pPr>
          </a:lstStyle>
          <a:p>
            <a:pPr defTabSz="913837"/>
            <a:fld id="{AD1D1349-391B-44DC-865F-5996B3E40F26}" type="slidenum">
              <a:rPr lang="en-GB" smtClean="0">
                <a:solidFill>
                  <a:prstClr val="white"/>
                </a:solidFill>
              </a:rPr>
              <a:pPr defTabSz="913837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55" name="Gruppieren 54" hidden="1"/>
          <p:cNvGrpSpPr/>
          <p:nvPr userDrawn="1"/>
        </p:nvGrpSpPr>
        <p:grpSpPr>
          <a:xfrm>
            <a:off x="432550" y="-467999"/>
            <a:ext cx="11349121" cy="360001"/>
            <a:chOff x="432775" y="-468001"/>
            <a:chExt cx="11355032" cy="360001"/>
          </a:xfrm>
        </p:grpSpPr>
        <p:sp>
          <p:nvSpPr>
            <p:cNvPr id="56" name="Hilfslinien"/>
            <p:cNvSpPr txBox="1"/>
            <p:nvPr userDrawn="1"/>
          </p:nvSpPr>
          <p:spPr>
            <a:xfrm rot="10800000" flipH="1" flipV="1">
              <a:off x="432775" y="-468001"/>
              <a:ext cx="3290136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Show guides via menu bar: View // Show // tick Guides</a:t>
              </a:r>
            </a:p>
          </p:txBody>
        </p:sp>
        <p:sp>
          <p:nvSpPr>
            <p:cNvPr id="57" name="Hilfslinien"/>
            <p:cNvSpPr txBox="1"/>
            <p:nvPr userDrawn="1"/>
          </p:nvSpPr>
          <p:spPr>
            <a:xfrm rot="10800000" flipH="1" flipV="1">
              <a:off x="7107287" y="-468000"/>
              <a:ext cx="468052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Reserved areas for stamps and icons</a:t>
              </a:r>
              <a:endParaRPr lang="de-DE" sz="791" dirty="0">
                <a:solidFill>
                  <a:srgbClr val="4F4A5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8213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721966" rtl="0" eaLnBrk="1" latinLnBrk="0" hangingPunct="1">
        <a:spcBef>
          <a:spcPts val="0"/>
        </a:spcBef>
        <a:buFont typeface="+mj-lt"/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+mj-lt"/>
        <a:buNone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70027" indent="-270027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Arial" panose="020B0604020202020204" pitchFamily="34" charset="0"/>
        <a:buChar char="•"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1pPr>
      <a:lvl2pPr marL="3609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7219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3pPr>
      <a:lvl4pPr marL="1082948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4pPr>
      <a:lvl5pPr marL="144393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5pPr>
      <a:lvl6pPr marL="180491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6pPr>
      <a:lvl7pPr marL="2165901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7pPr>
      <a:lvl8pPr marL="25268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8pPr>
      <a:lvl9pPr marL="28878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174033264"/>
              </p:ext>
            </p:ext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0" name="think-cell Folie" r:id="rId15" imgW="216" imgH="216" progId="TCLayout.ActiveDocument.1">
                  <p:embed/>
                </p:oleObj>
              </mc:Choice>
              <mc:Fallback>
                <p:oleObj name="think-cell Folie" r:id="rId1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0" i="0" baseline="0" dirty="0" err="1">
              <a:latin typeface="Daimler CAC" pitchFamily="2" charset="0"/>
              <a:ea typeface="+mj-ea"/>
              <a:cs typeface="+mj-cs"/>
              <a:sym typeface="Daimler CAC" pitchFamily="2" charset="0"/>
            </a:endParaRPr>
          </a:p>
        </p:txBody>
      </p:sp>
      <p:grpSp>
        <p:nvGrpSpPr>
          <p:cNvPr id="31" name="Regieanweisungen" hidden="1"/>
          <p:cNvGrpSpPr/>
          <p:nvPr/>
        </p:nvGrpSpPr>
        <p:grpSpPr>
          <a:xfrm>
            <a:off x="-2086913" y="-468000"/>
            <a:ext cx="14745120" cy="7793999"/>
            <a:chOff x="-2088000" y="-468001"/>
            <a:chExt cx="14752800" cy="7794000"/>
          </a:xfrm>
        </p:grpSpPr>
        <p:grpSp>
          <p:nvGrpSpPr>
            <p:cNvPr id="32" name="Hinweis oben"/>
            <p:cNvGrpSpPr/>
            <p:nvPr userDrawn="1"/>
          </p:nvGrpSpPr>
          <p:grpSpPr>
            <a:xfrm>
              <a:off x="395287" y="-468001"/>
              <a:ext cx="11406188" cy="360000"/>
              <a:chOff x="395287" y="-468000"/>
              <a:chExt cx="11406188" cy="360000"/>
            </a:xfrm>
          </p:grpSpPr>
          <p:cxnSp>
            <p:nvCxnSpPr>
              <p:cNvPr id="53" name="32,78 // 15,84"/>
              <p:cNvCxnSpPr/>
              <p:nvPr userDrawn="1"/>
            </p:nvCxnSpPr>
            <p:spPr>
              <a:xfrm>
                <a:off x="11801475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1,1 // 15,84"/>
              <p:cNvCxnSpPr/>
              <p:nvPr userDrawn="1"/>
            </p:nvCxnSpPr>
            <p:spPr>
              <a:xfrm>
                <a:off x="395287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Hinweis unten"/>
            <p:cNvGrpSpPr/>
            <p:nvPr userDrawn="1"/>
          </p:nvGrpSpPr>
          <p:grpSpPr>
            <a:xfrm>
              <a:off x="395288" y="6965999"/>
              <a:ext cx="11406187" cy="360000"/>
              <a:chOff x="395288" y="6966000"/>
              <a:chExt cx="11406187" cy="360000"/>
            </a:xfrm>
          </p:grpSpPr>
          <p:sp>
            <p:nvSpPr>
              <p:cNvPr id="49" name="Fußzeile"/>
              <p:cNvSpPr txBox="1"/>
              <p:nvPr userDrawn="1"/>
            </p:nvSpPr>
            <p:spPr>
              <a:xfrm rot="10800000" flipH="1" flipV="1">
                <a:off x="432775" y="6966000"/>
                <a:ext cx="10993626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82354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Adjust footer (per slide or for several/all slides) via menu bar: Insert // Text // Header &amp; Footer</a:t>
                </a:r>
              </a:p>
            </p:txBody>
          </p:sp>
          <p:cxnSp>
            <p:nvCxnSpPr>
              <p:cNvPr id="50" name="32,78 // 15,84"/>
              <p:cNvCxnSpPr/>
              <p:nvPr userDrawn="1"/>
            </p:nvCxnSpPr>
            <p:spPr>
              <a:xfrm>
                <a:off x="11801475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1,1 // 15,84"/>
              <p:cNvCxnSpPr/>
              <p:nvPr userDrawn="1"/>
            </p:nvCxnSpPr>
            <p:spPr>
              <a:xfrm>
                <a:off x="395288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Hinweis rechts"/>
            <p:cNvGrpSpPr/>
            <p:nvPr userDrawn="1"/>
          </p:nvGrpSpPr>
          <p:grpSpPr>
            <a:xfrm>
              <a:off x="12304800" y="368299"/>
              <a:ext cx="360000" cy="6057900"/>
              <a:chOff x="12304800" y="368300"/>
              <a:chExt cx="360000" cy="6057900"/>
            </a:xfrm>
          </p:grpSpPr>
          <p:cxnSp>
            <p:nvCxnSpPr>
              <p:cNvPr id="46" name="17,85 // 8,32"/>
              <p:cNvCxnSpPr/>
              <p:nvPr userDrawn="1"/>
            </p:nvCxnSpPr>
            <p:spPr>
              <a:xfrm>
                <a:off x="12304800" y="64262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,2 // 5,33"/>
              <p:cNvCxnSpPr/>
              <p:nvPr userDrawn="1"/>
            </p:nvCxnSpPr>
            <p:spPr>
              <a:xfrm>
                <a:off x="12304800" y="15120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1,02 // 8,5"/>
              <p:cNvCxnSpPr/>
              <p:nvPr userDrawn="1"/>
            </p:nvCxnSpPr>
            <p:spPr>
              <a:xfrm>
                <a:off x="12304800" y="3683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Hinweis links"/>
            <p:cNvGrpSpPr/>
            <p:nvPr userDrawn="1"/>
          </p:nvGrpSpPr>
          <p:grpSpPr>
            <a:xfrm>
              <a:off x="-2088000" y="-430988"/>
              <a:ext cx="1980000" cy="6857187"/>
              <a:chOff x="-2088000" y="-430988"/>
              <a:chExt cx="1980000" cy="6857187"/>
            </a:xfrm>
          </p:grpSpPr>
          <p:pic>
            <p:nvPicPr>
              <p:cNvPr id="36" name="Entwurfsvorlagen"/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32000" y="-430988"/>
                <a:ext cx="1222338" cy="745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Folie Wechsel/Zurücksetzen/Textebenen"/>
              <p:cNvSpPr txBox="1"/>
              <p:nvPr userDrawn="1"/>
            </p:nvSpPr>
            <p:spPr>
              <a:xfrm rot="10800000" flipH="1" flipV="1">
                <a:off x="-2088000" y="1547999"/>
                <a:ext cx="1980000" cy="198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Reset the slide back to its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original form via menu bar: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Home // Slides // Reset</a:t>
                </a:r>
              </a:p>
              <a:p>
                <a:pPr algn="r"/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Change the slide layout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via menu bar: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Home // Slides // Layout</a:t>
                </a:r>
              </a:p>
              <a:p>
                <a:pPr algn="r" defTabSz="721966">
                  <a:defRPr/>
                </a:pPr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Change the text level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Home // Paragraph // Increase/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List Level</a:t>
                </a:r>
              </a:p>
            </p:txBody>
          </p:sp>
          <p:cxnSp>
            <p:nvCxnSpPr>
              <p:cNvPr id="38" name="17,85 // 8,32"/>
              <p:cNvCxnSpPr/>
              <p:nvPr userDrawn="1"/>
            </p:nvCxnSpPr>
            <p:spPr>
              <a:xfrm>
                <a:off x="-468000" y="64261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4,2 // 5,33"/>
              <p:cNvCxnSpPr/>
              <p:nvPr userDrawn="1"/>
            </p:nvCxnSpPr>
            <p:spPr>
              <a:xfrm>
                <a:off x="-468000" y="15119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1,02 // 8,5"/>
              <p:cNvCxnSpPr/>
              <p:nvPr userDrawn="1"/>
            </p:nvCxnSpPr>
            <p:spPr>
              <a:xfrm>
                <a:off x="-468000" y="367505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Design wechsel"/>
              <p:cNvSpPr txBox="1"/>
              <p:nvPr userDrawn="1"/>
            </p:nvSpPr>
            <p:spPr>
              <a:xfrm rot="10800000" flipH="1" flipV="1">
                <a:off x="-2088000" y="403199"/>
                <a:ext cx="1980000" cy="90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Alternating between white and black slide layouts 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Design // Themes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(Right click: </a:t>
                </a:r>
                <a:r>
                  <a:rPr lang="en-GB" sz="791" i="1" dirty="0">
                    <a:solidFill>
                      <a:srgbClr val="4F4A5A"/>
                    </a:solidFill>
                  </a:rPr>
                  <a:t>Apply to All Slides </a:t>
                </a:r>
                <a:r>
                  <a:rPr lang="en-GB" sz="791" dirty="0">
                    <a:solidFill>
                      <a:srgbClr val="4F4A5A"/>
                    </a:solidFill>
                  </a:rPr>
                  <a:t>or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i="1" dirty="0">
                    <a:solidFill>
                      <a:srgbClr val="4F4A5A"/>
                    </a:solidFill>
                  </a:rPr>
                  <a:t>Apply to Selected Slide</a:t>
                </a:r>
                <a:r>
                  <a:rPr lang="en-GB" sz="791" dirty="0">
                    <a:solidFill>
                      <a:srgbClr val="4F4A5A"/>
                    </a:solidFill>
                  </a:rPr>
                  <a:t>)</a:t>
                </a:r>
              </a:p>
            </p:txBody>
          </p:sp>
          <p:pic>
            <p:nvPicPr>
              <p:cNvPr id="42" name="Listenebene erhöhen"/>
              <p:cNvPicPr>
                <a:picLocks noChangeAspect="1" noChangeArrowheads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3563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Listenebene verringern"/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4031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// Listenebene erhöhen"/>
              <p:cNvSpPr txBox="1"/>
              <p:nvPr userDrawn="1"/>
            </p:nvSpPr>
            <p:spPr>
              <a:xfrm>
                <a:off x="-1548000" y="3563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Increase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  <p:sp>
            <p:nvSpPr>
              <p:cNvPr id="45" name="Text // Listenebene verringern"/>
              <p:cNvSpPr txBox="1"/>
              <p:nvPr userDrawn="1"/>
            </p:nvSpPr>
            <p:spPr>
              <a:xfrm>
                <a:off x="-1548000" y="4031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white">
          <a:xfrm>
            <a:off x="395085" y="368299"/>
            <a:ext cx="11400249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white">
          <a:xfrm>
            <a:off x="395084" y="1511301"/>
            <a:ext cx="11400251" cy="4996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Insert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6537" y="6552000"/>
            <a:ext cx="7843915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791"/>
            </a:lvl2pPr>
            <a:lvl3pPr marL="0" indent="0" algn="r">
              <a:spcBef>
                <a:spcPts val="0"/>
              </a:spcBef>
              <a:defRPr sz="791"/>
            </a:lvl3pPr>
            <a:lvl4pPr marL="0" indent="0" algn="r">
              <a:spcBef>
                <a:spcPts val="0"/>
              </a:spcBef>
              <a:defRPr sz="791"/>
            </a:lvl4pPr>
            <a:lvl5pPr marL="0" indent="0" algn="r">
              <a:spcBef>
                <a:spcPts val="0"/>
              </a:spcBef>
              <a:defRPr sz="791"/>
            </a:lvl5pPr>
            <a:lvl6pPr marL="0" indent="0" algn="r">
              <a:spcBef>
                <a:spcPts val="0"/>
              </a:spcBef>
              <a:defRPr sz="791"/>
            </a:lvl6pPr>
            <a:lvl7pPr marL="0" indent="0" algn="r">
              <a:spcBef>
                <a:spcPts val="0"/>
              </a:spcBef>
              <a:defRPr sz="791"/>
            </a:lvl7pPr>
            <a:lvl8pPr marL="0" indent="0" algn="r">
              <a:spcBef>
                <a:spcPts val="0"/>
              </a:spcBef>
              <a:defRPr sz="791"/>
            </a:lvl8pPr>
            <a:lvl9pPr marL="0" indent="0" algn="r">
              <a:spcBef>
                <a:spcPts val="0"/>
              </a:spcBef>
              <a:defRPr sz="791"/>
            </a:lvl9pPr>
          </a:lstStyle>
          <a:p>
            <a:pPr defTabSz="913837"/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794658" y="6552000"/>
            <a:ext cx="323831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791"/>
            </a:lvl2pPr>
            <a:lvl3pPr marL="0" indent="0" algn="l">
              <a:spcBef>
                <a:spcPts val="0"/>
              </a:spcBef>
              <a:defRPr sz="791"/>
            </a:lvl3pPr>
            <a:lvl4pPr marL="0" indent="0" algn="l">
              <a:spcBef>
                <a:spcPts val="0"/>
              </a:spcBef>
              <a:defRPr sz="791"/>
            </a:lvl4pPr>
            <a:lvl5pPr marL="0" indent="0" algn="l">
              <a:spcBef>
                <a:spcPts val="0"/>
              </a:spcBef>
              <a:defRPr sz="791"/>
            </a:lvl5pPr>
            <a:lvl6pPr marL="0" indent="0" algn="l">
              <a:spcBef>
                <a:spcPts val="0"/>
              </a:spcBef>
              <a:defRPr sz="791"/>
            </a:lvl6pPr>
            <a:lvl7pPr marL="0" indent="0" algn="l">
              <a:spcBef>
                <a:spcPts val="0"/>
              </a:spcBef>
              <a:defRPr sz="791"/>
            </a:lvl7pPr>
            <a:lvl8pPr marL="0" indent="0" algn="l">
              <a:spcBef>
                <a:spcPts val="0"/>
              </a:spcBef>
              <a:defRPr sz="791"/>
            </a:lvl8pPr>
            <a:lvl9pPr marL="0" indent="0" algn="l">
              <a:spcBef>
                <a:spcPts val="0"/>
              </a:spcBef>
              <a:defRPr sz="791"/>
            </a:lvl9pPr>
          </a:lstStyle>
          <a:p>
            <a:pPr defTabSz="913837"/>
            <a:fld id="{AD1D1349-391B-44DC-865F-5996B3E40F26}" type="slidenum">
              <a:rPr lang="en-GB" smtClean="0">
                <a:solidFill>
                  <a:prstClr val="white"/>
                </a:solidFill>
              </a:rPr>
              <a:pPr defTabSz="913837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55" name="Gruppieren 54" hidden="1"/>
          <p:cNvGrpSpPr/>
          <p:nvPr userDrawn="1"/>
        </p:nvGrpSpPr>
        <p:grpSpPr>
          <a:xfrm>
            <a:off x="432550" y="-467999"/>
            <a:ext cx="11349121" cy="360001"/>
            <a:chOff x="432775" y="-468001"/>
            <a:chExt cx="11355032" cy="360001"/>
          </a:xfrm>
        </p:grpSpPr>
        <p:sp>
          <p:nvSpPr>
            <p:cNvPr id="56" name="Hilfslinien"/>
            <p:cNvSpPr txBox="1"/>
            <p:nvPr userDrawn="1"/>
          </p:nvSpPr>
          <p:spPr>
            <a:xfrm rot="10800000" flipH="1" flipV="1">
              <a:off x="432775" y="-468001"/>
              <a:ext cx="3290136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Show guides via menu bar: View // Show // tick Guides</a:t>
              </a:r>
            </a:p>
          </p:txBody>
        </p:sp>
        <p:sp>
          <p:nvSpPr>
            <p:cNvPr id="57" name="Hilfslinien"/>
            <p:cNvSpPr txBox="1"/>
            <p:nvPr userDrawn="1"/>
          </p:nvSpPr>
          <p:spPr>
            <a:xfrm rot="10800000" flipH="1" flipV="1">
              <a:off x="7107287" y="-468000"/>
              <a:ext cx="468052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Reserved areas for stamps and icons</a:t>
              </a:r>
              <a:endParaRPr lang="de-DE" sz="791" dirty="0">
                <a:solidFill>
                  <a:srgbClr val="4F4A5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5157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721966" rtl="0" eaLnBrk="1" latinLnBrk="0" hangingPunct="1">
        <a:spcBef>
          <a:spcPts val="0"/>
        </a:spcBef>
        <a:buFont typeface="+mj-lt"/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+mj-lt"/>
        <a:buNone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70027" indent="-270027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Arial" panose="020B0604020202020204" pitchFamily="34" charset="0"/>
        <a:buChar char="•"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1pPr>
      <a:lvl2pPr marL="3609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7219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3pPr>
      <a:lvl4pPr marL="1082948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4pPr>
      <a:lvl5pPr marL="144393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5pPr>
      <a:lvl6pPr marL="180491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6pPr>
      <a:lvl7pPr marL="2165901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7pPr>
      <a:lvl8pPr marL="25268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8pPr>
      <a:lvl9pPr marL="28878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357903876"/>
              </p:ext>
            </p:ext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32" name="think-cell Folie" r:id="rId15" imgW="216" imgH="216" progId="TCLayout.ActiveDocument.1">
                  <p:embed/>
                </p:oleObj>
              </mc:Choice>
              <mc:Fallback>
                <p:oleObj name="think-cell Folie" r:id="rId1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marL="0" lvl="0" indent="0" algn="l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GB" sz="3200" b="0" i="0" baseline="0" dirty="0" err="1">
              <a:latin typeface="Daimler CAC" pitchFamily="2" charset="0"/>
              <a:ea typeface="+mj-ea"/>
              <a:cs typeface="+mj-cs"/>
              <a:sym typeface="Daimler CAC" pitchFamily="2" charset="0"/>
            </a:endParaRPr>
          </a:p>
        </p:txBody>
      </p:sp>
      <p:grpSp>
        <p:nvGrpSpPr>
          <p:cNvPr id="31" name="Regieanweisungen" hidden="1"/>
          <p:cNvGrpSpPr/>
          <p:nvPr/>
        </p:nvGrpSpPr>
        <p:grpSpPr>
          <a:xfrm>
            <a:off x="-2086913" y="-468000"/>
            <a:ext cx="14745120" cy="7793999"/>
            <a:chOff x="-2088000" y="-468001"/>
            <a:chExt cx="14752800" cy="7794000"/>
          </a:xfrm>
        </p:grpSpPr>
        <p:grpSp>
          <p:nvGrpSpPr>
            <p:cNvPr id="32" name="Hinweis oben"/>
            <p:cNvGrpSpPr/>
            <p:nvPr userDrawn="1"/>
          </p:nvGrpSpPr>
          <p:grpSpPr>
            <a:xfrm>
              <a:off x="395287" y="-468001"/>
              <a:ext cx="11406188" cy="360000"/>
              <a:chOff x="395287" y="-468000"/>
              <a:chExt cx="11406188" cy="360000"/>
            </a:xfrm>
          </p:grpSpPr>
          <p:cxnSp>
            <p:nvCxnSpPr>
              <p:cNvPr id="53" name="32,78 // 15,84"/>
              <p:cNvCxnSpPr/>
              <p:nvPr userDrawn="1"/>
            </p:nvCxnSpPr>
            <p:spPr>
              <a:xfrm>
                <a:off x="11801475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1,1 // 15,84"/>
              <p:cNvCxnSpPr/>
              <p:nvPr userDrawn="1"/>
            </p:nvCxnSpPr>
            <p:spPr>
              <a:xfrm>
                <a:off x="395287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Hinweis unten"/>
            <p:cNvGrpSpPr/>
            <p:nvPr userDrawn="1"/>
          </p:nvGrpSpPr>
          <p:grpSpPr>
            <a:xfrm>
              <a:off x="395288" y="6965999"/>
              <a:ext cx="11406187" cy="360000"/>
              <a:chOff x="395288" y="6966000"/>
              <a:chExt cx="11406187" cy="360000"/>
            </a:xfrm>
          </p:grpSpPr>
          <p:sp>
            <p:nvSpPr>
              <p:cNvPr id="49" name="Fußzeile"/>
              <p:cNvSpPr txBox="1"/>
              <p:nvPr userDrawn="1"/>
            </p:nvSpPr>
            <p:spPr>
              <a:xfrm rot="10800000" flipH="1" flipV="1">
                <a:off x="432775" y="6966000"/>
                <a:ext cx="10993626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82354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Adjust footer (per slide or for several/all slides) via menu bar: Insert // Text // Header &amp; Footer</a:t>
                </a:r>
              </a:p>
            </p:txBody>
          </p:sp>
          <p:cxnSp>
            <p:nvCxnSpPr>
              <p:cNvPr id="50" name="32,78 // 15,84"/>
              <p:cNvCxnSpPr/>
              <p:nvPr userDrawn="1"/>
            </p:nvCxnSpPr>
            <p:spPr>
              <a:xfrm>
                <a:off x="11801475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1,1 // 15,84"/>
              <p:cNvCxnSpPr/>
              <p:nvPr userDrawn="1"/>
            </p:nvCxnSpPr>
            <p:spPr>
              <a:xfrm>
                <a:off x="395288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Hinweis rechts"/>
            <p:cNvGrpSpPr/>
            <p:nvPr userDrawn="1"/>
          </p:nvGrpSpPr>
          <p:grpSpPr>
            <a:xfrm>
              <a:off x="12304800" y="368299"/>
              <a:ext cx="360000" cy="6057900"/>
              <a:chOff x="12304800" y="368300"/>
              <a:chExt cx="360000" cy="6057900"/>
            </a:xfrm>
          </p:grpSpPr>
          <p:cxnSp>
            <p:nvCxnSpPr>
              <p:cNvPr id="46" name="17,85 // 8,32"/>
              <p:cNvCxnSpPr/>
              <p:nvPr userDrawn="1"/>
            </p:nvCxnSpPr>
            <p:spPr>
              <a:xfrm>
                <a:off x="12304800" y="64262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,2 // 5,33"/>
              <p:cNvCxnSpPr/>
              <p:nvPr userDrawn="1"/>
            </p:nvCxnSpPr>
            <p:spPr>
              <a:xfrm>
                <a:off x="12304800" y="15120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1,02 // 8,5"/>
              <p:cNvCxnSpPr/>
              <p:nvPr userDrawn="1"/>
            </p:nvCxnSpPr>
            <p:spPr>
              <a:xfrm>
                <a:off x="12304800" y="3683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Hinweis links"/>
            <p:cNvGrpSpPr/>
            <p:nvPr userDrawn="1"/>
          </p:nvGrpSpPr>
          <p:grpSpPr>
            <a:xfrm>
              <a:off x="-2088000" y="-430988"/>
              <a:ext cx="1980000" cy="6857187"/>
              <a:chOff x="-2088000" y="-430988"/>
              <a:chExt cx="1980000" cy="6857187"/>
            </a:xfrm>
          </p:grpSpPr>
          <p:pic>
            <p:nvPicPr>
              <p:cNvPr id="36" name="Entwurfsvorlagen"/>
              <p:cNvPicPr>
                <a:picLocks noChangeAspect="1" noChangeArrowheads="1"/>
              </p:cNvPicPr>
              <p:nvPr userDrawn="1"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32000" y="-430988"/>
                <a:ext cx="1222338" cy="745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Folie Wechsel/Zurücksetzen/Textebenen"/>
              <p:cNvSpPr txBox="1"/>
              <p:nvPr userDrawn="1"/>
            </p:nvSpPr>
            <p:spPr>
              <a:xfrm rot="10800000" flipH="1" flipV="1">
                <a:off x="-2088000" y="1547999"/>
                <a:ext cx="1980000" cy="198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Reset the slide back to its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original form via menu bar: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Home // Slides // Reset</a:t>
                </a:r>
              </a:p>
              <a:p>
                <a:pPr algn="r"/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Change the slide layout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via menu bar: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Home // Slides // Layout</a:t>
                </a:r>
              </a:p>
              <a:p>
                <a:pPr algn="r" defTabSz="721966">
                  <a:defRPr/>
                </a:pPr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Change the text level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Home // Paragraph // Increase/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List Level</a:t>
                </a:r>
              </a:p>
            </p:txBody>
          </p:sp>
          <p:cxnSp>
            <p:nvCxnSpPr>
              <p:cNvPr id="38" name="17,85 // 8,32"/>
              <p:cNvCxnSpPr/>
              <p:nvPr userDrawn="1"/>
            </p:nvCxnSpPr>
            <p:spPr>
              <a:xfrm>
                <a:off x="-468000" y="64261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4,2 // 5,33"/>
              <p:cNvCxnSpPr/>
              <p:nvPr userDrawn="1"/>
            </p:nvCxnSpPr>
            <p:spPr>
              <a:xfrm>
                <a:off x="-468000" y="15119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1,02 // 8,5"/>
              <p:cNvCxnSpPr/>
              <p:nvPr userDrawn="1"/>
            </p:nvCxnSpPr>
            <p:spPr>
              <a:xfrm>
                <a:off x="-468000" y="367505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Design wechsel"/>
              <p:cNvSpPr txBox="1"/>
              <p:nvPr userDrawn="1"/>
            </p:nvSpPr>
            <p:spPr>
              <a:xfrm rot="10800000" flipH="1" flipV="1">
                <a:off x="-2088000" y="403199"/>
                <a:ext cx="1980000" cy="90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Alternating between white and black slide layouts 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Design // Themes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(Right click: </a:t>
                </a:r>
                <a:r>
                  <a:rPr lang="en-GB" sz="791" i="1" dirty="0">
                    <a:solidFill>
                      <a:srgbClr val="4F4A5A"/>
                    </a:solidFill>
                  </a:rPr>
                  <a:t>Apply to All Slides </a:t>
                </a:r>
                <a:r>
                  <a:rPr lang="en-GB" sz="791" dirty="0">
                    <a:solidFill>
                      <a:srgbClr val="4F4A5A"/>
                    </a:solidFill>
                  </a:rPr>
                  <a:t>or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i="1" dirty="0">
                    <a:solidFill>
                      <a:srgbClr val="4F4A5A"/>
                    </a:solidFill>
                  </a:rPr>
                  <a:t>Apply to Selected Slide</a:t>
                </a:r>
                <a:r>
                  <a:rPr lang="en-GB" sz="791" dirty="0">
                    <a:solidFill>
                      <a:srgbClr val="4F4A5A"/>
                    </a:solidFill>
                  </a:rPr>
                  <a:t>)</a:t>
                </a:r>
              </a:p>
            </p:txBody>
          </p:sp>
          <p:pic>
            <p:nvPicPr>
              <p:cNvPr id="42" name="Listenebene erhöhen"/>
              <p:cNvPicPr>
                <a:picLocks noChangeAspect="1" noChangeArrowheads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3563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Listenebene verringern"/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4031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// Listenebene erhöhen"/>
              <p:cNvSpPr txBox="1"/>
              <p:nvPr userDrawn="1"/>
            </p:nvSpPr>
            <p:spPr>
              <a:xfrm>
                <a:off x="-1548000" y="3563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Increase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  <p:sp>
            <p:nvSpPr>
              <p:cNvPr id="45" name="Text // Listenebene verringern"/>
              <p:cNvSpPr txBox="1"/>
              <p:nvPr userDrawn="1"/>
            </p:nvSpPr>
            <p:spPr>
              <a:xfrm>
                <a:off x="-1548000" y="4031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white">
          <a:xfrm>
            <a:off x="395085" y="368299"/>
            <a:ext cx="11400249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white">
          <a:xfrm>
            <a:off x="395084" y="1511301"/>
            <a:ext cx="11400251" cy="4996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Insert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6537" y="6552000"/>
            <a:ext cx="7843915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791"/>
            </a:lvl2pPr>
            <a:lvl3pPr marL="0" indent="0" algn="r">
              <a:spcBef>
                <a:spcPts val="0"/>
              </a:spcBef>
              <a:defRPr sz="791"/>
            </a:lvl3pPr>
            <a:lvl4pPr marL="0" indent="0" algn="r">
              <a:spcBef>
                <a:spcPts val="0"/>
              </a:spcBef>
              <a:defRPr sz="791"/>
            </a:lvl4pPr>
            <a:lvl5pPr marL="0" indent="0" algn="r">
              <a:spcBef>
                <a:spcPts val="0"/>
              </a:spcBef>
              <a:defRPr sz="791"/>
            </a:lvl5pPr>
            <a:lvl6pPr marL="0" indent="0" algn="r">
              <a:spcBef>
                <a:spcPts val="0"/>
              </a:spcBef>
              <a:defRPr sz="791"/>
            </a:lvl6pPr>
            <a:lvl7pPr marL="0" indent="0" algn="r">
              <a:spcBef>
                <a:spcPts val="0"/>
              </a:spcBef>
              <a:defRPr sz="791"/>
            </a:lvl7pPr>
            <a:lvl8pPr marL="0" indent="0" algn="r">
              <a:spcBef>
                <a:spcPts val="0"/>
              </a:spcBef>
              <a:defRPr sz="791"/>
            </a:lvl8pPr>
            <a:lvl9pPr marL="0" indent="0" algn="r">
              <a:spcBef>
                <a:spcPts val="0"/>
              </a:spcBef>
              <a:defRPr sz="791"/>
            </a:lvl9pPr>
          </a:lstStyle>
          <a:p>
            <a:pPr defTabSz="913837"/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794658" y="6552000"/>
            <a:ext cx="323831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791"/>
            </a:lvl2pPr>
            <a:lvl3pPr marL="0" indent="0" algn="l">
              <a:spcBef>
                <a:spcPts val="0"/>
              </a:spcBef>
              <a:defRPr sz="791"/>
            </a:lvl3pPr>
            <a:lvl4pPr marL="0" indent="0" algn="l">
              <a:spcBef>
                <a:spcPts val="0"/>
              </a:spcBef>
              <a:defRPr sz="791"/>
            </a:lvl4pPr>
            <a:lvl5pPr marL="0" indent="0" algn="l">
              <a:spcBef>
                <a:spcPts val="0"/>
              </a:spcBef>
              <a:defRPr sz="791"/>
            </a:lvl5pPr>
            <a:lvl6pPr marL="0" indent="0" algn="l">
              <a:spcBef>
                <a:spcPts val="0"/>
              </a:spcBef>
              <a:defRPr sz="791"/>
            </a:lvl6pPr>
            <a:lvl7pPr marL="0" indent="0" algn="l">
              <a:spcBef>
                <a:spcPts val="0"/>
              </a:spcBef>
              <a:defRPr sz="791"/>
            </a:lvl7pPr>
            <a:lvl8pPr marL="0" indent="0" algn="l">
              <a:spcBef>
                <a:spcPts val="0"/>
              </a:spcBef>
              <a:defRPr sz="791"/>
            </a:lvl8pPr>
            <a:lvl9pPr marL="0" indent="0" algn="l">
              <a:spcBef>
                <a:spcPts val="0"/>
              </a:spcBef>
              <a:defRPr sz="791"/>
            </a:lvl9pPr>
          </a:lstStyle>
          <a:p>
            <a:pPr defTabSz="913837"/>
            <a:fld id="{AD1D1349-391B-44DC-865F-5996B3E40F26}" type="slidenum">
              <a:rPr lang="en-GB" smtClean="0">
                <a:solidFill>
                  <a:prstClr val="white"/>
                </a:solidFill>
              </a:rPr>
              <a:pPr defTabSz="913837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55" name="Gruppieren 54" hidden="1"/>
          <p:cNvGrpSpPr/>
          <p:nvPr userDrawn="1"/>
        </p:nvGrpSpPr>
        <p:grpSpPr>
          <a:xfrm>
            <a:off x="432550" y="-467999"/>
            <a:ext cx="11349121" cy="360001"/>
            <a:chOff x="432775" y="-468001"/>
            <a:chExt cx="11355032" cy="360001"/>
          </a:xfrm>
        </p:grpSpPr>
        <p:sp>
          <p:nvSpPr>
            <p:cNvPr id="56" name="Hilfslinien"/>
            <p:cNvSpPr txBox="1"/>
            <p:nvPr userDrawn="1"/>
          </p:nvSpPr>
          <p:spPr>
            <a:xfrm rot="10800000" flipH="1" flipV="1">
              <a:off x="432775" y="-468001"/>
              <a:ext cx="3290136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Show guides via menu bar: View // Show // tick Guides</a:t>
              </a:r>
            </a:p>
          </p:txBody>
        </p:sp>
        <p:sp>
          <p:nvSpPr>
            <p:cNvPr id="57" name="Hilfslinien"/>
            <p:cNvSpPr txBox="1"/>
            <p:nvPr userDrawn="1"/>
          </p:nvSpPr>
          <p:spPr>
            <a:xfrm rot="10800000" flipH="1" flipV="1">
              <a:off x="7107287" y="-468000"/>
              <a:ext cx="468052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Reserved areas for stamps and icons</a:t>
              </a:r>
              <a:endParaRPr lang="de-DE" sz="791" dirty="0">
                <a:solidFill>
                  <a:srgbClr val="4F4A5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36011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721966" rtl="0" eaLnBrk="1" latinLnBrk="0" hangingPunct="1">
        <a:spcBef>
          <a:spcPts val="0"/>
        </a:spcBef>
        <a:buFont typeface="+mj-lt"/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+mj-lt"/>
        <a:buNone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70027" indent="-270027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Arial" panose="020B0604020202020204" pitchFamily="34" charset="0"/>
        <a:buChar char="•"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1pPr>
      <a:lvl2pPr marL="3609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7219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3pPr>
      <a:lvl4pPr marL="1082948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4pPr>
      <a:lvl5pPr marL="144393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5pPr>
      <a:lvl6pPr marL="180491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6pPr>
      <a:lvl7pPr marL="2165901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7pPr>
      <a:lvl8pPr marL="25268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8pPr>
      <a:lvl9pPr marL="28878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18"/>
            </p:custDataLst>
          </p:nvPr>
        </p:nvGraphicFramePr>
        <p:xfrm>
          <a:off x="2803" y="3549"/>
          <a:ext cx="2799" cy="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67" name="think-cell Folie" r:id="rId19" imgW="216" imgH="216" progId="TCLayout.ActiveDocument.1">
                  <p:embed/>
                </p:oleObj>
              </mc:Choice>
              <mc:Fallback>
                <p:oleObj name="think-cell Folie" r:id="rId19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803" y="3549"/>
                        <a:ext cx="2799" cy="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Regieanweisungen" hidden="1"/>
          <p:cNvGrpSpPr/>
          <p:nvPr/>
        </p:nvGrpSpPr>
        <p:grpSpPr>
          <a:xfrm>
            <a:off x="-2086913" y="-468000"/>
            <a:ext cx="14745120" cy="7793999"/>
            <a:chOff x="-2088000" y="-468001"/>
            <a:chExt cx="14752800" cy="7794000"/>
          </a:xfrm>
        </p:grpSpPr>
        <p:grpSp>
          <p:nvGrpSpPr>
            <p:cNvPr id="32" name="Hinweis oben"/>
            <p:cNvGrpSpPr/>
            <p:nvPr userDrawn="1"/>
          </p:nvGrpSpPr>
          <p:grpSpPr>
            <a:xfrm>
              <a:off x="395287" y="-468001"/>
              <a:ext cx="11406188" cy="360000"/>
              <a:chOff x="395287" y="-468000"/>
              <a:chExt cx="11406188" cy="360000"/>
            </a:xfrm>
          </p:grpSpPr>
          <p:cxnSp>
            <p:nvCxnSpPr>
              <p:cNvPr id="53" name="32,78 // 15,84"/>
              <p:cNvCxnSpPr/>
              <p:nvPr userDrawn="1"/>
            </p:nvCxnSpPr>
            <p:spPr>
              <a:xfrm>
                <a:off x="11801475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1,1 // 15,84"/>
              <p:cNvCxnSpPr/>
              <p:nvPr userDrawn="1"/>
            </p:nvCxnSpPr>
            <p:spPr>
              <a:xfrm>
                <a:off x="395287" y="-468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Hinweis unten"/>
            <p:cNvGrpSpPr/>
            <p:nvPr userDrawn="1"/>
          </p:nvGrpSpPr>
          <p:grpSpPr>
            <a:xfrm>
              <a:off x="395288" y="6965999"/>
              <a:ext cx="11406187" cy="360000"/>
              <a:chOff x="395288" y="6966000"/>
              <a:chExt cx="11406187" cy="360000"/>
            </a:xfrm>
          </p:grpSpPr>
          <p:sp>
            <p:nvSpPr>
              <p:cNvPr id="49" name="Fußzeile"/>
              <p:cNvSpPr txBox="1"/>
              <p:nvPr userDrawn="1"/>
            </p:nvSpPr>
            <p:spPr>
              <a:xfrm rot="10800000" flipH="1" flipV="1">
                <a:off x="432775" y="6966000"/>
                <a:ext cx="10993626" cy="36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 defTabSz="82354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Adjust footer (per slide or for several/all slides) via menu bar: Insert // Text // Header &amp; Footer</a:t>
                </a:r>
              </a:p>
            </p:txBody>
          </p:sp>
          <p:cxnSp>
            <p:nvCxnSpPr>
              <p:cNvPr id="50" name="32,78 // 15,84"/>
              <p:cNvCxnSpPr/>
              <p:nvPr userDrawn="1"/>
            </p:nvCxnSpPr>
            <p:spPr>
              <a:xfrm>
                <a:off x="11801475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1,1 // 15,84"/>
              <p:cNvCxnSpPr/>
              <p:nvPr userDrawn="1"/>
            </p:nvCxnSpPr>
            <p:spPr>
              <a:xfrm>
                <a:off x="395288" y="6966000"/>
                <a:ext cx="0" cy="36000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Hinweis rechts"/>
            <p:cNvGrpSpPr/>
            <p:nvPr userDrawn="1"/>
          </p:nvGrpSpPr>
          <p:grpSpPr>
            <a:xfrm>
              <a:off x="12304800" y="368299"/>
              <a:ext cx="360000" cy="6057900"/>
              <a:chOff x="12304800" y="368300"/>
              <a:chExt cx="360000" cy="6057900"/>
            </a:xfrm>
          </p:grpSpPr>
          <p:cxnSp>
            <p:nvCxnSpPr>
              <p:cNvPr id="46" name="17,85 // 8,32"/>
              <p:cNvCxnSpPr/>
              <p:nvPr userDrawn="1"/>
            </p:nvCxnSpPr>
            <p:spPr>
              <a:xfrm>
                <a:off x="12304800" y="64262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4,2 // 5,33"/>
              <p:cNvCxnSpPr/>
              <p:nvPr userDrawn="1"/>
            </p:nvCxnSpPr>
            <p:spPr>
              <a:xfrm>
                <a:off x="12304800" y="15120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1,02 // 8,5"/>
              <p:cNvCxnSpPr/>
              <p:nvPr userDrawn="1"/>
            </p:nvCxnSpPr>
            <p:spPr>
              <a:xfrm>
                <a:off x="12304800" y="368300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Hinweis links"/>
            <p:cNvGrpSpPr/>
            <p:nvPr userDrawn="1"/>
          </p:nvGrpSpPr>
          <p:grpSpPr>
            <a:xfrm>
              <a:off x="-2088000" y="-430988"/>
              <a:ext cx="1980000" cy="6857187"/>
              <a:chOff x="-2088000" y="-430988"/>
              <a:chExt cx="1980000" cy="6857187"/>
            </a:xfrm>
          </p:grpSpPr>
          <p:pic>
            <p:nvPicPr>
              <p:cNvPr id="36" name="Entwurfsvorlagen"/>
              <p:cNvPicPr>
                <a:picLocks noChangeAspect="1" noChangeArrowheads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32000" y="-430988"/>
                <a:ext cx="1222338" cy="745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Folie Wechsel/Zurücksetzen/Textebenen"/>
              <p:cNvSpPr txBox="1"/>
              <p:nvPr userDrawn="1"/>
            </p:nvSpPr>
            <p:spPr>
              <a:xfrm rot="10800000" flipH="1" flipV="1">
                <a:off x="-2088000" y="1547999"/>
                <a:ext cx="1980000" cy="198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Reset the slide back to its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original form via menu bar: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Home // Slides // Reset</a:t>
                </a:r>
              </a:p>
              <a:p>
                <a:pPr algn="r"/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Change the slide layout 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via menu bar: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Home // Slides // Layout</a:t>
                </a:r>
              </a:p>
              <a:p>
                <a:pPr algn="r" defTabSz="721966">
                  <a:defRPr/>
                </a:pPr>
                <a:endParaRPr lang="en-GB" sz="791" dirty="0">
                  <a:solidFill>
                    <a:srgbClr val="4F4A5A"/>
                  </a:solidFill>
                </a:endParaRP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Change the text level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Home // Paragraph // Increase/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List Level</a:t>
                </a:r>
              </a:p>
            </p:txBody>
          </p:sp>
          <p:cxnSp>
            <p:nvCxnSpPr>
              <p:cNvPr id="38" name="17,85 // 8,32"/>
              <p:cNvCxnSpPr/>
              <p:nvPr userDrawn="1"/>
            </p:nvCxnSpPr>
            <p:spPr>
              <a:xfrm>
                <a:off x="-468000" y="64261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4,2 // 5,33"/>
              <p:cNvCxnSpPr/>
              <p:nvPr userDrawn="1"/>
            </p:nvCxnSpPr>
            <p:spPr>
              <a:xfrm>
                <a:off x="-468000" y="1511999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1,02 // 8,5"/>
              <p:cNvCxnSpPr/>
              <p:nvPr userDrawn="1"/>
            </p:nvCxnSpPr>
            <p:spPr>
              <a:xfrm>
                <a:off x="-468000" y="367505"/>
                <a:ext cx="360000" cy="0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Design wechsel"/>
              <p:cNvSpPr txBox="1"/>
              <p:nvPr userDrawn="1"/>
            </p:nvSpPr>
            <p:spPr>
              <a:xfrm rot="10800000" flipH="1" flipV="1">
                <a:off x="-2088000" y="403199"/>
                <a:ext cx="1980000" cy="900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Alternating between white and black slide layouts via menu bar: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dirty="0">
                    <a:solidFill>
                      <a:srgbClr val="4F4A5A"/>
                    </a:solidFill>
                  </a:rPr>
                  <a:t>Design // Themes</a:t>
                </a:r>
              </a:p>
              <a:p>
                <a:pPr algn="r"/>
                <a:r>
                  <a:rPr lang="en-GB" sz="791" dirty="0">
                    <a:solidFill>
                      <a:srgbClr val="4F4A5A"/>
                    </a:solidFill>
                  </a:rPr>
                  <a:t>(Right click: </a:t>
                </a:r>
                <a:r>
                  <a:rPr lang="en-GB" sz="791" i="1" dirty="0">
                    <a:solidFill>
                      <a:srgbClr val="4F4A5A"/>
                    </a:solidFill>
                  </a:rPr>
                  <a:t>Apply to All Slides </a:t>
                </a:r>
                <a:r>
                  <a:rPr lang="en-GB" sz="791" dirty="0">
                    <a:solidFill>
                      <a:srgbClr val="4F4A5A"/>
                    </a:solidFill>
                  </a:rPr>
                  <a:t>or </a:t>
                </a:r>
                <a:br>
                  <a:rPr lang="en-GB" sz="791" dirty="0">
                    <a:solidFill>
                      <a:srgbClr val="4F4A5A"/>
                    </a:solidFill>
                  </a:rPr>
                </a:br>
                <a:r>
                  <a:rPr lang="en-GB" sz="791" i="1" dirty="0">
                    <a:solidFill>
                      <a:srgbClr val="4F4A5A"/>
                    </a:solidFill>
                  </a:rPr>
                  <a:t>Apply to Selected Slide</a:t>
                </a:r>
                <a:r>
                  <a:rPr lang="en-GB" sz="791" dirty="0">
                    <a:solidFill>
                      <a:srgbClr val="4F4A5A"/>
                    </a:solidFill>
                  </a:rPr>
                  <a:t>)</a:t>
                </a:r>
              </a:p>
            </p:txBody>
          </p:sp>
          <p:pic>
            <p:nvPicPr>
              <p:cNvPr id="42" name="Listenebene erhöhen"/>
              <p:cNvPicPr>
                <a:picLocks noChangeAspect="1" noChangeArrowheads="1"/>
              </p:cNvPicPr>
              <p:nvPr userDrawn="1"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3563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" name="Listenebene verringern"/>
              <p:cNvPicPr>
                <a:picLocks noChangeAspect="1" noChangeArrowheads="1"/>
              </p:cNvPicPr>
              <p:nvPr userDrawn="1"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45200" y="4031999"/>
                <a:ext cx="635538" cy="324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Text // Listenebene erhöhen"/>
              <p:cNvSpPr txBox="1"/>
              <p:nvPr userDrawn="1"/>
            </p:nvSpPr>
            <p:spPr>
              <a:xfrm>
                <a:off x="-1548000" y="3563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Increase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  <p:sp>
            <p:nvSpPr>
              <p:cNvPr id="45" name="Text // Listenebene verringern"/>
              <p:cNvSpPr txBox="1"/>
              <p:nvPr userDrawn="1"/>
            </p:nvSpPr>
            <p:spPr>
              <a:xfrm>
                <a:off x="-1548000" y="4031999"/>
                <a:ext cx="720000" cy="324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Decrease </a:t>
                </a:r>
              </a:p>
              <a:p>
                <a:pPr algn="r" defTabSz="721966">
                  <a:defRPr/>
                </a:pPr>
                <a:r>
                  <a:rPr lang="en-GB" sz="791" dirty="0">
                    <a:solidFill>
                      <a:srgbClr val="4F4A5A"/>
                    </a:solidFill>
                  </a:rPr>
                  <a:t>List Level</a:t>
                </a:r>
              </a:p>
            </p:txBody>
          </p:sp>
        </p:grp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white">
          <a:xfrm>
            <a:off x="395085" y="368299"/>
            <a:ext cx="11400249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Headline on two lines in CorpoA (Headings) 30 pt. </a:t>
            </a:r>
            <a:br>
              <a:rPr lang="en-GB" noProof="0" dirty="0"/>
            </a:b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white">
          <a:xfrm>
            <a:off x="395084" y="1511301"/>
            <a:ext cx="11400251" cy="4996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dirty="0"/>
              <a:t>Insert text in </a:t>
            </a:r>
            <a:r>
              <a:rPr lang="en-GB" noProof="0" dirty="0" err="1"/>
              <a:t>CorpoS</a:t>
            </a:r>
            <a:r>
              <a:rPr lang="en-GB" noProof="0" dirty="0"/>
              <a:t> (Body), 20 pt. </a:t>
            </a:r>
            <a:r>
              <a:rPr lang="en-GB" dirty="0"/>
              <a:t>// for bullets: Home // Paragraph// Increase/Decrease List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  <a:p>
            <a:pPr lvl="6"/>
            <a:r>
              <a:rPr lang="en-GB" dirty="0"/>
              <a:t>Seventh level</a:t>
            </a:r>
          </a:p>
          <a:p>
            <a:pPr lvl="7"/>
            <a:r>
              <a:rPr lang="en-GB" dirty="0"/>
              <a:t>Eighth level</a:t>
            </a:r>
          </a:p>
          <a:p>
            <a:pPr lvl="8"/>
            <a:r>
              <a:rPr lang="en-GB" dirty="0"/>
              <a:t>Ninth level</a:t>
            </a:r>
          </a:p>
        </p:txBody>
      </p:sp>
      <p:sp>
        <p:nvSpPr>
          <p:cNvPr id="2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576537" y="6552000"/>
            <a:ext cx="7843915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791"/>
            </a:lvl2pPr>
            <a:lvl3pPr marL="0" indent="0" algn="r">
              <a:spcBef>
                <a:spcPts val="0"/>
              </a:spcBef>
              <a:defRPr sz="791"/>
            </a:lvl3pPr>
            <a:lvl4pPr marL="0" indent="0" algn="r">
              <a:spcBef>
                <a:spcPts val="0"/>
              </a:spcBef>
              <a:defRPr sz="791"/>
            </a:lvl4pPr>
            <a:lvl5pPr marL="0" indent="0" algn="r">
              <a:spcBef>
                <a:spcPts val="0"/>
              </a:spcBef>
              <a:defRPr sz="791"/>
            </a:lvl5pPr>
            <a:lvl6pPr marL="0" indent="0" algn="r">
              <a:spcBef>
                <a:spcPts val="0"/>
              </a:spcBef>
              <a:defRPr sz="791"/>
            </a:lvl6pPr>
            <a:lvl7pPr marL="0" indent="0" algn="r">
              <a:spcBef>
                <a:spcPts val="0"/>
              </a:spcBef>
              <a:defRPr sz="791"/>
            </a:lvl7pPr>
            <a:lvl8pPr marL="0" indent="0" algn="r">
              <a:spcBef>
                <a:spcPts val="0"/>
              </a:spcBef>
              <a:defRPr sz="791"/>
            </a:lvl8pPr>
            <a:lvl9pPr marL="0" indent="0" algn="r">
              <a:spcBef>
                <a:spcPts val="0"/>
              </a:spcBef>
              <a:defRPr sz="791"/>
            </a:lvl9pPr>
          </a:lstStyle>
          <a:p>
            <a:pPr defTabSz="913837"/>
            <a:r>
              <a:rPr lang="en-GB">
                <a:solidFill>
                  <a:prstClr val="white"/>
                </a:solidFill>
              </a:rPr>
              <a:t>Sprinter Insights | Reisemobil Händler Training 05/2018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794658" y="6552000"/>
            <a:ext cx="323831" cy="3060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791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791"/>
            </a:lvl2pPr>
            <a:lvl3pPr marL="0" indent="0" algn="l">
              <a:spcBef>
                <a:spcPts val="0"/>
              </a:spcBef>
              <a:defRPr sz="791"/>
            </a:lvl3pPr>
            <a:lvl4pPr marL="0" indent="0" algn="l">
              <a:spcBef>
                <a:spcPts val="0"/>
              </a:spcBef>
              <a:defRPr sz="791"/>
            </a:lvl4pPr>
            <a:lvl5pPr marL="0" indent="0" algn="l">
              <a:spcBef>
                <a:spcPts val="0"/>
              </a:spcBef>
              <a:defRPr sz="791"/>
            </a:lvl5pPr>
            <a:lvl6pPr marL="0" indent="0" algn="l">
              <a:spcBef>
                <a:spcPts val="0"/>
              </a:spcBef>
              <a:defRPr sz="791"/>
            </a:lvl6pPr>
            <a:lvl7pPr marL="0" indent="0" algn="l">
              <a:spcBef>
                <a:spcPts val="0"/>
              </a:spcBef>
              <a:defRPr sz="791"/>
            </a:lvl7pPr>
            <a:lvl8pPr marL="0" indent="0" algn="l">
              <a:spcBef>
                <a:spcPts val="0"/>
              </a:spcBef>
              <a:defRPr sz="791"/>
            </a:lvl8pPr>
            <a:lvl9pPr marL="0" indent="0" algn="l">
              <a:spcBef>
                <a:spcPts val="0"/>
              </a:spcBef>
              <a:defRPr sz="791"/>
            </a:lvl9pPr>
          </a:lstStyle>
          <a:p>
            <a:pPr defTabSz="913837"/>
            <a:fld id="{AD1D1349-391B-44DC-865F-5996B3E40F26}" type="slidenum">
              <a:rPr lang="en-GB" smtClean="0">
                <a:solidFill>
                  <a:prstClr val="white"/>
                </a:solidFill>
              </a:rPr>
              <a:pPr defTabSz="913837"/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55" name="Gruppieren 54" hidden="1"/>
          <p:cNvGrpSpPr/>
          <p:nvPr userDrawn="1"/>
        </p:nvGrpSpPr>
        <p:grpSpPr>
          <a:xfrm>
            <a:off x="432550" y="-467999"/>
            <a:ext cx="11349121" cy="360001"/>
            <a:chOff x="432775" y="-468001"/>
            <a:chExt cx="11355032" cy="360001"/>
          </a:xfrm>
        </p:grpSpPr>
        <p:sp>
          <p:nvSpPr>
            <p:cNvPr id="56" name="Hilfslinien"/>
            <p:cNvSpPr txBox="1"/>
            <p:nvPr userDrawn="1"/>
          </p:nvSpPr>
          <p:spPr>
            <a:xfrm rot="10800000" flipH="1" flipV="1">
              <a:off x="432775" y="-468001"/>
              <a:ext cx="3290136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Show guides via menu bar: View // Show // tick Guides</a:t>
              </a:r>
            </a:p>
          </p:txBody>
        </p:sp>
        <p:sp>
          <p:nvSpPr>
            <p:cNvPr id="57" name="Hilfslinien"/>
            <p:cNvSpPr txBox="1"/>
            <p:nvPr userDrawn="1"/>
          </p:nvSpPr>
          <p:spPr>
            <a:xfrm rot="10800000" flipH="1" flipV="1">
              <a:off x="7107287" y="-468000"/>
              <a:ext cx="468052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823546">
                <a:defRPr/>
              </a:pPr>
              <a:r>
                <a:rPr lang="en-GB" sz="791" dirty="0">
                  <a:solidFill>
                    <a:srgbClr val="4F4A5A"/>
                  </a:solidFill>
                </a:rPr>
                <a:t>Reserved areas for stamps and icons</a:t>
              </a:r>
              <a:endParaRPr lang="de-DE" sz="791" dirty="0">
                <a:solidFill>
                  <a:srgbClr val="4F4A5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467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721966" rtl="0" eaLnBrk="1" latinLnBrk="0" hangingPunct="1">
        <a:spcBef>
          <a:spcPts val="0"/>
        </a:spcBef>
        <a:buFont typeface="+mj-lt"/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+mj-lt"/>
        <a:buNone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270027" indent="-270027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Arial" panose="020B0604020202020204" pitchFamily="34" charset="0"/>
        <a:buChar char="•"/>
        <a:defRPr sz="157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426359" indent="-156331" algn="l" defTabSz="721966" rtl="0" eaLnBrk="1" latinLnBrk="0" hangingPunct="1">
        <a:lnSpc>
          <a:spcPct val="108000"/>
        </a:lnSpc>
        <a:spcBef>
          <a:spcPts val="0"/>
        </a:spcBef>
        <a:spcAft>
          <a:spcPts val="796"/>
        </a:spcAft>
        <a:buFont typeface="Symbol" panose="05050102010706020507" pitchFamily="18" charset="2"/>
        <a:buChar char="-"/>
        <a:defRPr sz="1185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1pPr>
      <a:lvl2pPr marL="3609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2pPr>
      <a:lvl3pPr marL="7219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3pPr>
      <a:lvl4pPr marL="1082948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4pPr>
      <a:lvl5pPr marL="144393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5pPr>
      <a:lvl6pPr marL="180491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6pPr>
      <a:lvl7pPr marL="2165901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7pPr>
      <a:lvl8pPr marL="2526882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8pPr>
      <a:lvl9pPr marL="2887866" algn="l" defTabSz="721966" rtl="0" eaLnBrk="1" latinLnBrk="0" hangingPunct="1">
        <a:defRPr sz="14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628D1029-A656-4C28-A077-183A5216F22B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cxnSp>
        <p:nvCxnSpPr>
          <p:cNvPr id="38" name="17,85 // 8,32"/>
          <p:cNvCxnSpPr/>
          <p:nvPr userDrawn="1"/>
        </p:nvCxnSpPr>
        <p:spPr bwMode="black">
          <a:xfrm>
            <a:off x="-467757" y="64261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 bwMode="black">
          <a:xfrm>
            <a:off x="395083" y="368300"/>
            <a:ext cx="11404800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on two lines in </a:t>
            </a:r>
            <a:r>
              <a:rPr lang="en-US" noProof="0" dirty="0" err="1"/>
              <a:t>CorpoA</a:t>
            </a:r>
            <a:r>
              <a:rPr lang="en-US" noProof="0" dirty="0"/>
              <a:t> (Headings) 30 pt. </a:t>
            </a:r>
            <a:br>
              <a:rPr lang="en-US" noProof="0" dirty="0"/>
            </a:br>
            <a:r>
              <a:rPr lang="en-US" noProof="0" dirty="0"/>
              <a:t>Lorem ipsum dolor sit </a:t>
            </a:r>
            <a:r>
              <a:rPr lang="en-US" noProof="0" dirty="0" err="1"/>
              <a:t>amet</a:t>
            </a:r>
            <a:r>
              <a:rPr lang="en-US" noProof="0" dirty="0"/>
              <a:t>.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 bwMode="black">
          <a:xfrm>
            <a:off x="395082" y="1511300"/>
            <a:ext cx="11404800" cy="49965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Insert text in </a:t>
            </a:r>
            <a:r>
              <a:rPr lang="en-US" noProof="0" dirty="0" err="1"/>
              <a:t>CorpoS</a:t>
            </a:r>
            <a:r>
              <a:rPr lang="en-US" noProof="0" dirty="0"/>
              <a:t> (Body), 20 pt. </a:t>
            </a:r>
            <a:r>
              <a:rPr lang="en-US" dirty="0"/>
              <a:t>// for bullets: Home // Paragraph// Increase/Decrease List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26" name="Fußzeilenplatzhalter 4"/>
          <p:cNvSpPr>
            <a:spLocks noGrp="1"/>
          </p:cNvSpPr>
          <p:nvPr userDrawn="1">
            <p:ph type="ftr" sz="quarter" idx="3"/>
          </p:nvPr>
        </p:nvSpPr>
        <p:spPr bwMode="black">
          <a:xfrm>
            <a:off x="2135560" y="6552000"/>
            <a:ext cx="504056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spcBef>
                <a:spcPts val="0"/>
              </a:spcBef>
              <a:buFont typeface="+mj-lt"/>
              <a:buNone/>
              <a:defRPr sz="999" b="0" i="0">
                <a:solidFill>
                  <a:schemeClr val="tx1"/>
                </a:solidFill>
                <a:latin typeface="+mn-lt"/>
              </a:defRPr>
            </a:lvl1pPr>
            <a:lvl2pPr marL="0" indent="0" algn="r">
              <a:spcBef>
                <a:spcPts val="0"/>
              </a:spcBef>
              <a:defRPr sz="999"/>
            </a:lvl2pPr>
            <a:lvl3pPr marL="0" indent="0" algn="r">
              <a:spcBef>
                <a:spcPts val="0"/>
              </a:spcBef>
              <a:defRPr sz="999"/>
            </a:lvl3pPr>
            <a:lvl4pPr marL="0" indent="0" algn="r">
              <a:spcBef>
                <a:spcPts val="0"/>
              </a:spcBef>
              <a:defRPr sz="999"/>
            </a:lvl4pPr>
            <a:lvl5pPr marL="0" indent="0" algn="r">
              <a:spcBef>
                <a:spcPts val="0"/>
              </a:spcBef>
              <a:defRPr sz="999"/>
            </a:lvl5pPr>
            <a:lvl6pPr marL="0" indent="0" algn="r">
              <a:spcBef>
                <a:spcPts val="0"/>
              </a:spcBef>
              <a:defRPr sz="999"/>
            </a:lvl6pPr>
            <a:lvl7pPr marL="0" indent="0" algn="r">
              <a:spcBef>
                <a:spcPts val="0"/>
              </a:spcBef>
              <a:defRPr sz="999"/>
            </a:lvl7pPr>
            <a:lvl8pPr marL="0" indent="0" algn="r">
              <a:spcBef>
                <a:spcPts val="0"/>
              </a:spcBef>
              <a:defRPr sz="999"/>
            </a:lvl8pPr>
            <a:lvl9pPr marL="0" indent="0" algn="r">
              <a:spcBef>
                <a:spcPts val="0"/>
              </a:spcBef>
              <a:defRPr sz="999"/>
            </a:lvl9pPr>
          </a:lstStyle>
          <a:p>
            <a:r>
              <a:rPr lang="en-US">
                <a:solidFill>
                  <a:prstClr val="white"/>
                </a:solidFill>
              </a:rPr>
              <a:t>Sprinter Insights | Reisemobil Händler Training 05/2018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Foliennummernplatzhalter 5"/>
          <p:cNvSpPr>
            <a:spLocks noGrp="1"/>
          </p:cNvSpPr>
          <p:nvPr userDrawn="1">
            <p:ph type="sldNum" sz="quarter" idx="4"/>
          </p:nvPr>
        </p:nvSpPr>
        <p:spPr bwMode="black">
          <a:xfrm>
            <a:off x="11484000" y="6552000"/>
            <a:ext cx="323830" cy="306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r">
              <a:spcBef>
                <a:spcPts val="0"/>
              </a:spcBef>
              <a:buFont typeface="+mj-lt"/>
              <a:buNone/>
              <a:defRPr sz="999" b="0" i="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999"/>
            </a:lvl2pPr>
            <a:lvl3pPr marL="0" indent="0" algn="l">
              <a:spcBef>
                <a:spcPts val="0"/>
              </a:spcBef>
              <a:defRPr sz="999"/>
            </a:lvl3pPr>
            <a:lvl4pPr marL="0" indent="0" algn="l">
              <a:spcBef>
                <a:spcPts val="0"/>
              </a:spcBef>
              <a:defRPr sz="999"/>
            </a:lvl4pPr>
            <a:lvl5pPr marL="0" indent="0" algn="l">
              <a:spcBef>
                <a:spcPts val="0"/>
              </a:spcBef>
              <a:defRPr sz="999"/>
            </a:lvl5pPr>
            <a:lvl6pPr marL="0" indent="0" algn="l">
              <a:spcBef>
                <a:spcPts val="0"/>
              </a:spcBef>
              <a:defRPr sz="999"/>
            </a:lvl6pPr>
            <a:lvl7pPr marL="0" indent="0" algn="l">
              <a:spcBef>
                <a:spcPts val="0"/>
              </a:spcBef>
              <a:defRPr sz="999"/>
            </a:lvl7pPr>
            <a:lvl8pPr marL="0" indent="0" algn="l">
              <a:spcBef>
                <a:spcPts val="0"/>
              </a:spcBef>
              <a:defRPr sz="999"/>
            </a:lvl8pPr>
            <a:lvl9pPr marL="0" indent="0" algn="l">
              <a:spcBef>
                <a:spcPts val="0"/>
              </a:spcBef>
              <a:defRPr sz="999"/>
            </a:lvl9pPr>
          </a:lstStyle>
          <a:p>
            <a:fld id="{AD1D1349-391B-44DC-865F-5996B3E40F2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2" name="Hinweis oben"/>
          <p:cNvGrpSpPr/>
          <p:nvPr userDrawn="1"/>
        </p:nvGrpSpPr>
        <p:grpSpPr bwMode="black">
          <a:xfrm>
            <a:off x="395081" y="-468001"/>
            <a:ext cx="11400250" cy="360000"/>
            <a:chOff x="395287" y="-468000"/>
            <a:chExt cx="11406188" cy="360000"/>
          </a:xfrm>
        </p:grpSpPr>
        <p:cxnSp>
          <p:nvCxnSpPr>
            <p:cNvPr id="58" name="32,78 // 15,84"/>
            <p:cNvCxnSpPr/>
            <p:nvPr userDrawn="1"/>
          </p:nvCxnSpPr>
          <p:spPr bwMode="black">
            <a:xfrm>
              <a:off x="11801475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1,1 // 15,84"/>
            <p:cNvCxnSpPr/>
            <p:nvPr userDrawn="1"/>
          </p:nvCxnSpPr>
          <p:spPr bwMode="black">
            <a:xfrm>
              <a:off x="395287" y="-468000"/>
              <a:ext cx="0" cy="360000"/>
            </a:xfrm>
            <a:prstGeom prst="line">
              <a:avLst/>
            </a:prstGeom>
            <a:ln w="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32,78 // 15,84"/>
          <p:cNvCxnSpPr/>
          <p:nvPr userDrawn="1"/>
        </p:nvCxnSpPr>
        <p:spPr bwMode="black">
          <a:xfrm>
            <a:off x="11795331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1,1 // 15,84"/>
          <p:cNvCxnSpPr/>
          <p:nvPr userDrawn="1"/>
        </p:nvCxnSpPr>
        <p:spPr bwMode="black">
          <a:xfrm>
            <a:off x="395082" y="6965999"/>
            <a:ext cx="0" cy="36000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17,85 // 8,32"/>
          <p:cNvCxnSpPr/>
          <p:nvPr userDrawn="1"/>
        </p:nvCxnSpPr>
        <p:spPr bwMode="black">
          <a:xfrm>
            <a:off x="12303153" y="6429376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4,2 // 5,33"/>
          <p:cNvCxnSpPr/>
          <p:nvPr userDrawn="1"/>
        </p:nvCxnSpPr>
        <p:spPr bwMode="black">
          <a:xfrm>
            <a:off x="12303156" y="150653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1,02 // 8,5"/>
          <p:cNvCxnSpPr/>
          <p:nvPr userDrawn="1"/>
        </p:nvCxnSpPr>
        <p:spPr bwMode="black">
          <a:xfrm>
            <a:off x="12298392" y="367505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17,85 // 8,32"/>
          <p:cNvCxnSpPr/>
          <p:nvPr userDrawn="1"/>
        </p:nvCxnSpPr>
        <p:spPr bwMode="black">
          <a:xfrm>
            <a:off x="-455571" y="6433248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4,2 // 5,33"/>
          <p:cNvCxnSpPr/>
          <p:nvPr userDrawn="1"/>
        </p:nvCxnSpPr>
        <p:spPr bwMode="black">
          <a:xfrm>
            <a:off x="-462995" y="1511999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1,02 // 8,5"/>
          <p:cNvCxnSpPr/>
          <p:nvPr userDrawn="1"/>
        </p:nvCxnSpPr>
        <p:spPr bwMode="black">
          <a:xfrm>
            <a:off x="-446045" y="362743"/>
            <a:ext cx="359813" cy="0"/>
          </a:xfrm>
          <a:prstGeom prst="line">
            <a:avLst/>
          </a:prstGeom>
          <a:ln w="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Wortmarke Mercedes-Benz"/>
          <p:cNvPicPr>
            <a:picLocks noChangeAspect="1"/>
          </p:cNvPicPr>
          <p:nvPr userDrawn="1"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96000" y="6613200"/>
            <a:ext cx="1188000" cy="14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28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  <p:sldLayoutId id="2147483900" r:id="rId26"/>
    <p:sldLayoutId id="2147483901" r:id="rId27"/>
    <p:sldLayoutId id="2147483902" r:id="rId28"/>
    <p:sldLayoutId id="2147483903" r:id="rId29"/>
    <p:sldLayoutId id="2147483904" r:id="rId30"/>
    <p:sldLayoutId id="2147483912" r:id="rId31"/>
    <p:sldLayoutId id="2147483914" r:id="rId32"/>
    <p:sldLayoutId id="2147483915" r:id="rId33"/>
  </p:sldLayoutIdLst>
  <p:hf sldNum="0" hdr="0" ftr="0" dt="0"/>
  <p:txStyles>
    <p:titleStyle>
      <a:lvl1pPr marL="0" indent="0" algn="l" defTabSz="913814" rtl="0" eaLnBrk="1" latinLnBrk="0" hangingPunct="1">
        <a:spcBef>
          <a:spcPts val="0"/>
        </a:spcBef>
        <a:buFont typeface="+mj-lt"/>
        <a:buNone/>
        <a:defRPr sz="2999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+mj-lt"/>
        <a:buNone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1781" indent="-341781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Arial" panose="020B0604020202020204" pitchFamily="34" charset="0"/>
        <a:buChar char="•"/>
        <a:defRPr sz="1999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6pPr>
      <a:lvl7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7pPr>
      <a:lvl8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8pPr>
      <a:lvl9pPr marL="539654" indent="-197873" algn="l" defTabSz="913814" rtl="0" eaLnBrk="1" latinLnBrk="0" hangingPunct="1">
        <a:lnSpc>
          <a:spcPct val="108000"/>
        </a:lnSpc>
        <a:spcBef>
          <a:spcPts val="0"/>
        </a:spcBef>
        <a:spcAft>
          <a:spcPts val="1007"/>
        </a:spcAft>
        <a:buFont typeface="Symbol" panose="05050102010706020507" pitchFamily="18" charset="2"/>
        <a:buChar char="-"/>
        <a:defRPr sz="1499" b="0" i="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0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14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20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628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535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443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349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256" algn="l" defTabSz="9138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apcms.e.corpintra.net/bmbds/de/dynamic/searchview.html?currentTab=asset&amp;category=media" TargetMode="External"/><Relationship Id="rId3" Type="http://schemas.openxmlformats.org/officeDocument/2006/relationships/tags" Target="../tags/tag78.xml"/><Relationship Id="rId7" Type="http://schemas.openxmlformats.org/officeDocument/2006/relationships/image" Target="../media/image27.emf"/><Relationship Id="rId2" Type="http://schemas.openxmlformats.org/officeDocument/2006/relationships/tags" Target="../tags/tag77.xml"/><Relationship Id="rId1" Type="http://schemas.openxmlformats.org/officeDocument/2006/relationships/vmlDrawing" Target="../drawings/vmlDrawing71.vml"/><Relationship Id="rId6" Type="http://schemas.openxmlformats.org/officeDocument/2006/relationships/oleObject" Target="../embeddings/oleObject7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5.jpeg"/><Relationship Id="rId2" Type="http://schemas.openxmlformats.org/officeDocument/2006/relationships/tags" Target="../tags/tag85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77.bin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46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7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7" Type="http://schemas.openxmlformats.org/officeDocument/2006/relationships/image" Target="../media/image51.jpeg"/><Relationship Id="rId2" Type="http://schemas.openxmlformats.org/officeDocument/2006/relationships/tags" Target="../tags/tag86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78.bin"/><Relationship Id="rId4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89.xml"/><Relationship Id="rId7" Type="http://schemas.openxmlformats.org/officeDocument/2006/relationships/image" Target="../media/image52.png"/><Relationship Id="rId2" Type="http://schemas.openxmlformats.org/officeDocument/2006/relationships/tags" Target="../tags/tag88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14.emf"/><Relationship Id="rId11" Type="http://schemas.openxmlformats.org/officeDocument/2006/relationships/image" Target="../media/image56.png"/><Relationship Id="rId5" Type="http://schemas.openxmlformats.org/officeDocument/2006/relationships/oleObject" Target="../embeddings/oleObject79.bin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66.xml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91.xml"/><Relationship Id="rId7" Type="http://schemas.openxmlformats.org/officeDocument/2006/relationships/image" Target="../media/image14.emf"/><Relationship Id="rId2" Type="http://schemas.openxmlformats.org/officeDocument/2006/relationships/tags" Target="../tags/tag90.xml"/><Relationship Id="rId1" Type="http://schemas.openxmlformats.org/officeDocument/2006/relationships/vmlDrawing" Target="../drawings/vmlDrawing80.vml"/><Relationship Id="rId6" Type="http://schemas.openxmlformats.org/officeDocument/2006/relationships/oleObject" Target="../embeddings/oleObject80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67.jpeg"/><Relationship Id="rId2" Type="http://schemas.openxmlformats.org/officeDocument/2006/relationships/tags" Target="../tags/tag92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81.bin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18" Type="http://schemas.openxmlformats.org/officeDocument/2006/relationships/image" Target="../media/image79.png"/><Relationship Id="rId26" Type="http://schemas.openxmlformats.org/officeDocument/2006/relationships/image" Target="../media/image87.png"/><Relationship Id="rId3" Type="http://schemas.openxmlformats.org/officeDocument/2006/relationships/slideLayout" Target="../slideLayouts/slideLayout28.xml"/><Relationship Id="rId21" Type="http://schemas.openxmlformats.org/officeDocument/2006/relationships/image" Target="../media/image82.png"/><Relationship Id="rId7" Type="http://schemas.openxmlformats.org/officeDocument/2006/relationships/image" Target="../media/image68.jpe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2" Type="http://schemas.openxmlformats.org/officeDocument/2006/relationships/tags" Target="../tags/tag93.xml"/><Relationship Id="rId16" Type="http://schemas.openxmlformats.org/officeDocument/2006/relationships/image" Target="../media/image77.jpeg"/><Relationship Id="rId20" Type="http://schemas.openxmlformats.org/officeDocument/2006/relationships/image" Target="../media/image81.png"/><Relationship Id="rId1" Type="http://schemas.openxmlformats.org/officeDocument/2006/relationships/vmlDrawing" Target="../drawings/vmlDrawing82.vml"/><Relationship Id="rId6" Type="http://schemas.openxmlformats.org/officeDocument/2006/relationships/image" Target="../media/image14.emf"/><Relationship Id="rId11" Type="http://schemas.openxmlformats.org/officeDocument/2006/relationships/image" Target="../media/image72.jpeg"/><Relationship Id="rId24" Type="http://schemas.openxmlformats.org/officeDocument/2006/relationships/image" Target="../media/image85.png"/><Relationship Id="rId5" Type="http://schemas.openxmlformats.org/officeDocument/2006/relationships/oleObject" Target="../embeddings/oleObject82.bin"/><Relationship Id="rId15" Type="http://schemas.openxmlformats.org/officeDocument/2006/relationships/image" Target="../media/image76.jpeg"/><Relationship Id="rId23" Type="http://schemas.openxmlformats.org/officeDocument/2006/relationships/image" Target="../media/image84.png"/><Relationship Id="rId10" Type="http://schemas.openxmlformats.org/officeDocument/2006/relationships/image" Target="../media/image71.jpeg"/><Relationship Id="rId19" Type="http://schemas.openxmlformats.org/officeDocument/2006/relationships/image" Target="../media/image80.gi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0.png"/><Relationship Id="rId14" Type="http://schemas.openxmlformats.org/officeDocument/2006/relationships/image" Target="../media/image75.jpeg"/><Relationship Id="rId22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8.jpeg"/><Relationship Id="rId2" Type="http://schemas.openxmlformats.org/officeDocument/2006/relationships/tags" Target="../tags/tag94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83.bin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tags" Target="../tags/tag96.xml"/><Relationship Id="rId7" Type="http://schemas.openxmlformats.org/officeDocument/2006/relationships/image" Target="../media/image92.png"/><Relationship Id="rId2" Type="http://schemas.openxmlformats.org/officeDocument/2006/relationships/tags" Target="../tags/tag95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84.bin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jpeg"/><Relationship Id="rId18" Type="http://schemas.openxmlformats.org/officeDocument/2006/relationships/image" Target="../media/image105.png"/><Relationship Id="rId3" Type="http://schemas.openxmlformats.org/officeDocument/2006/relationships/tags" Target="../tags/tag98.xml"/><Relationship Id="rId7" Type="http://schemas.openxmlformats.org/officeDocument/2006/relationships/image" Target="../media/image14.emf"/><Relationship Id="rId12" Type="http://schemas.openxmlformats.org/officeDocument/2006/relationships/image" Target="../media/image99.jpeg"/><Relationship Id="rId17" Type="http://schemas.openxmlformats.org/officeDocument/2006/relationships/image" Target="../media/image104.png"/><Relationship Id="rId2" Type="http://schemas.openxmlformats.org/officeDocument/2006/relationships/tags" Target="../tags/tag97.xml"/><Relationship Id="rId16" Type="http://schemas.openxmlformats.org/officeDocument/2006/relationships/image" Target="../media/image103.jpeg"/><Relationship Id="rId20" Type="http://schemas.openxmlformats.org/officeDocument/2006/relationships/image" Target="../media/image107.jpeg"/><Relationship Id="rId1" Type="http://schemas.openxmlformats.org/officeDocument/2006/relationships/vmlDrawing" Target="../drawings/vmlDrawing85.v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98.jpe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19" Type="http://schemas.openxmlformats.org/officeDocument/2006/relationships/image" Target="../media/image106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13" Type="http://schemas.openxmlformats.org/officeDocument/2006/relationships/image" Target="../media/image113.jpeg"/><Relationship Id="rId18" Type="http://schemas.openxmlformats.org/officeDocument/2006/relationships/image" Target="../media/image118.jpeg"/><Relationship Id="rId3" Type="http://schemas.openxmlformats.org/officeDocument/2006/relationships/tags" Target="../tags/tag100.xml"/><Relationship Id="rId7" Type="http://schemas.openxmlformats.org/officeDocument/2006/relationships/image" Target="../media/image14.emf"/><Relationship Id="rId12" Type="http://schemas.openxmlformats.org/officeDocument/2006/relationships/image" Target="../media/image112.png"/><Relationship Id="rId17" Type="http://schemas.openxmlformats.org/officeDocument/2006/relationships/image" Target="../media/image117.jpeg"/><Relationship Id="rId2" Type="http://schemas.openxmlformats.org/officeDocument/2006/relationships/tags" Target="../tags/tag99.xml"/><Relationship Id="rId16" Type="http://schemas.openxmlformats.org/officeDocument/2006/relationships/image" Target="../media/image116.jpeg"/><Relationship Id="rId1" Type="http://schemas.openxmlformats.org/officeDocument/2006/relationships/vmlDrawing" Target="../drawings/vmlDrawing86.vml"/><Relationship Id="rId6" Type="http://schemas.openxmlformats.org/officeDocument/2006/relationships/oleObject" Target="../embeddings/oleObject86.bin"/><Relationship Id="rId11" Type="http://schemas.openxmlformats.org/officeDocument/2006/relationships/image" Target="../media/image111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115.jpeg"/><Relationship Id="rId10" Type="http://schemas.openxmlformats.org/officeDocument/2006/relationships/image" Target="../media/image110.jpeg"/><Relationship Id="rId19" Type="http://schemas.openxmlformats.org/officeDocument/2006/relationships/image" Target="../media/image119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09.jpeg"/><Relationship Id="rId1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3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4.png"/><Relationship Id="rId2" Type="http://schemas.openxmlformats.org/officeDocument/2006/relationships/tags" Target="../tags/tag101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87.bin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6.jpeg"/><Relationship Id="rId2" Type="http://schemas.openxmlformats.org/officeDocument/2006/relationships/tags" Target="../tags/tag102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88.bin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3.xml"/><Relationship Id="rId7" Type="http://schemas.openxmlformats.org/officeDocument/2006/relationships/image" Target="../media/image30.jpeg"/><Relationship Id="rId2" Type="http://schemas.openxmlformats.org/officeDocument/2006/relationships/tags" Target="../tags/tag79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72.bin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tags" Target="../tags/tag80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27.emf"/><Relationship Id="rId11" Type="http://schemas.openxmlformats.org/officeDocument/2006/relationships/image" Target="../media/image35.png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34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tags" Target="../tags/tag81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42.jpe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7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3.jpeg"/><Relationship Id="rId2" Type="http://schemas.openxmlformats.org/officeDocument/2006/relationships/tags" Target="../tags/tag82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75.bin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"/><Relationship Id="rId3" Type="http://schemas.openxmlformats.org/officeDocument/2006/relationships/tags" Target="../tags/tag84.xml"/><Relationship Id="rId7" Type="http://schemas.openxmlformats.org/officeDocument/2006/relationships/image" Target="../media/image14.emf"/><Relationship Id="rId2" Type="http://schemas.openxmlformats.org/officeDocument/2006/relationships/tags" Target="../tags/tag83.xml"/><Relationship Id="rId1" Type="http://schemas.openxmlformats.org/officeDocument/2006/relationships/vmlDrawing" Target="../drawings/vmlDrawing76.vml"/><Relationship Id="rId6" Type="http://schemas.openxmlformats.org/officeDocument/2006/relationships/oleObject" Target="../embeddings/oleObject76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85685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70" name="think-cell Folie" r:id="rId6" imgW="360" imgH="360" progId="TCLayout.ActiveDocument.1">
                  <p:embed/>
                </p:oleObj>
              </mc:Choice>
              <mc:Fallback>
                <p:oleObj name="think-cell Folie" r:id="rId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3997"/>
              </a:lnSpc>
              <a:spcBef>
                <a:spcPct val="0"/>
              </a:spcBef>
              <a:spcAft>
                <a:spcPct val="0"/>
              </a:spcAft>
            </a:pPr>
            <a:endParaRPr lang="en-US" sz="2999" dirty="0" err="1">
              <a:solidFill>
                <a:srgbClr val="FFFFFF"/>
              </a:solidFill>
              <a:latin typeface="CorpoA" pitchFamily="2" charset="0"/>
              <a:ea typeface="+mj-ea"/>
              <a:cs typeface="+mj-cs"/>
              <a:sym typeface="CorpoA" pitchFamily="2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" b="0" i="0" u="none" baseline="0" dirty="0"/>
              <a:t>Sprinter product training</a:t>
            </a:r>
            <a:r>
              <a:rPr lang="en" b="0" i="0" u="none" dirty="0"/>
              <a:t> motorhomes</a:t>
            </a:r>
            <a:endParaRPr lang="en" b="0" i="0" u="none" baseline="0" dirty="0"/>
          </a:p>
        </p:txBody>
      </p:sp>
      <p:sp>
        <p:nvSpPr>
          <p:cNvPr id="9" name="More Icons on...">
            <a:hlinkClick r:id="rId8"/>
          </p:cNvPr>
          <p:cNvSpPr/>
          <p:nvPr/>
        </p:nvSpPr>
        <p:spPr>
          <a:xfrm>
            <a:off x="0" y="7245424"/>
            <a:ext cx="12193202" cy="50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t" anchorCtr="0"/>
          <a:lstStyle/>
          <a:p>
            <a:pPr algn="l" rtl="0">
              <a:lnSpc>
                <a:spcPct val="108000"/>
              </a:lnSpc>
              <a:spcAft>
                <a:spcPts val="1008"/>
              </a:spcAft>
            </a:pPr>
            <a:endParaRPr lang="en" sz="2000" dirty="0">
              <a:solidFill>
                <a:srgbClr val="080808"/>
              </a:solidFill>
            </a:endParaRPr>
          </a:p>
        </p:txBody>
      </p:sp>
      <p:sp>
        <p:nvSpPr>
          <p:cNvPr id="2" name="Textfeld 1"/>
          <p:cNvSpPr txBox="1"/>
          <p:nvPr/>
        </p:nvSpPr>
        <p:spPr bwMode="auto">
          <a:xfrm>
            <a:off x="2639616" y="2303708"/>
            <a:ext cx="4608512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RM spezifisches Bild einfügen</a:t>
            </a:r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/>
          <a:stretch/>
        </p:blipFill>
        <p:spPr>
          <a:xfrm>
            <a:off x="24680" y="313201"/>
            <a:ext cx="12192000" cy="3405600"/>
          </a:xfrm>
        </p:spPr>
      </p:pic>
    </p:spTree>
    <p:extLst>
      <p:ext uri="{BB962C8B-B14F-4D97-AF65-F5344CB8AC3E}">
        <p14:creationId xmlns:p14="http://schemas.microsoft.com/office/powerpoint/2010/main" val="225163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58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568" y="1124744"/>
            <a:ext cx="7632848" cy="5328592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 bwMode="auto">
          <a:xfrm>
            <a:off x="263525" y="1124744"/>
            <a:ext cx="1943843" cy="5328592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" sz="1200" dirty="0" err="1">
              <a:solidFill>
                <a:srgbClr val="FFFFFF"/>
              </a:solidFill>
            </a:endParaRPr>
          </a:p>
        </p:txBody>
      </p:sp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Product highlights – Interieur</a:t>
            </a:r>
          </a:p>
        </p:txBody>
      </p:sp>
      <p:sp>
        <p:nvSpPr>
          <p:cNvPr id="11" name="Rechteck 10"/>
          <p:cNvSpPr/>
          <p:nvPr/>
        </p:nvSpPr>
        <p:spPr bwMode="auto">
          <a:xfrm>
            <a:off x="9815468" y="1124744"/>
            <a:ext cx="2178882" cy="5328592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" sz="1200" dirty="0" err="1">
              <a:solidFill>
                <a:srgbClr val="FFFFFF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328" y="3111351"/>
            <a:ext cx="21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de-DE" sz="1200" dirty="0" err="1"/>
              <a:t>Driver‘s</a:t>
            </a:r>
            <a:r>
              <a:rPr lang="de-DE" sz="1200" dirty="0"/>
              <a:t> &amp; </a:t>
            </a:r>
            <a:r>
              <a:rPr lang="de-DE" sz="1200" dirty="0" err="1"/>
              <a:t>co-driver‘s</a:t>
            </a:r>
            <a:r>
              <a:rPr lang="de-DE" sz="1200" dirty="0"/>
              <a:t> </a:t>
            </a:r>
            <a:r>
              <a:rPr lang="de-DE" sz="1200" dirty="0" err="1"/>
              <a:t>seat</a:t>
            </a:r>
            <a:r>
              <a:rPr lang="de-DE" sz="1200" dirty="0"/>
              <a:t> power-</a:t>
            </a:r>
            <a:r>
              <a:rPr lang="de-DE" sz="1200" dirty="0" err="1"/>
              <a:t>adjustable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memory</a:t>
            </a:r>
            <a:r>
              <a:rPr lang="de-DE" sz="1200" dirty="0"/>
              <a:t> </a:t>
            </a:r>
            <a:r>
              <a:rPr lang="de-DE" sz="1200" dirty="0" err="1"/>
              <a:t>function</a:t>
            </a:r>
            <a:r>
              <a:rPr lang="en" sz="1200" dirty="0"/>
              <a:t> (SF1 + SF2)</a:t>
            </a:r>
            <a:endParaRPr lang="en" sz="1200" b="0" i="0" u="none" baseline="0" dirty="0"/>
          </a:p>
        </p:txBody>
      </p:sp>
      <p:sp>
        <p:nvSpPr>
          <p:cNvPr id="14" name="Textfeld 13"/>
          <p:cNvSpPr txBox="1"/>
          <p:nvPr/>
        </p:nvSpPr>
        <p:spPr>
          <a:xfrm>
            <a:off x="214943" y="5661248"/>
            <a:ext cx="1970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r>
              <a:rPr lang="de-DE" sz="1200" dirty="0"/>
              <a:t>Free </a:t>
            </a:r>
            <a:r>
              <a:rPr lang="de-DE" sz="1200" dirty="0" err="1"/>
              <a:t>way</a:t>
            </a:r>
            <a:r>
              <a:rPr lang="de-DE" sz="1200" dirty="0"/>
              <a:t> </a:t>
            </a:r>
            <a:r>
              <a:rPr lang="de-DE" sz="1200" dirty="0" err="1"/>
              <a:t>through</a:t>
            </a:r>
            <a:r>
              <a:rPr lang="de-DE" sz="1200" dirty="0"/>
              <a:t>:</a:t>
            </a:r>
          </a:p>
          <a:p>
            <a:r>
              <a:rPr lang="de-DE" sz="1200" dirty="0" err="1"/>
              <a:t>Electric</a:t>
            </a:r>
            <a:r>
              <a:rPr lang="de-DE" sz="1200" dirty="0"/>
              <a:t> </a:t>
            </a:r>
            <a:r>
              <a:rPr lang="de-DE" sz="1200" dirty="0" err="1"/>
              <a:t>parking</a:t>
            </a:r>
            <a:r>
              <a:rPr lang="de-DE" sz="1200" dirty="0"/>
              <a:t> </a:t>
            </a:r>
            <a:r>
              <a:rPr lang="de-DE" sz="1200" dirty="0" err="1"/>
              <a:t>brake</a:t>
            </a:r>
            <a:r>
              <a:rPr lang="de-DE" sz="1200" dirty="0"/>
              <a:t> (B25)</a:t>
            </a:r>
          </a:p>
        </p:txBody>
      </p:sp>
      <p:cxnSp>
        <p:nvCxnSpPr>
          <p:cNvPr id="15" name="Gerader Verbinder 14"/>
          <p:cNvCxnSpPr/>
          <p:nvPr/>
        </p:nvCxnSpPr>
        <p:spPr bwMode="auto">
          <a:xfrm>
            <a:off x="2212124" y="3356992"/>
            <a:ext cx="1602818" cy="150776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 bwMode="auto">
          <a:xfrm>
            <a:off x="2221696" y="5877272"/>
            <a:ext cx="3658280" cy="393781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 bwMode="auto">
          <a:xfrm flipH="1" flipV="1">
            <a:off x="7608168" y="3973707"/>
            <a:ext cx="2200136" cy="175162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 bwMode="auto">
          <a:xfrm flipV="1">
            <a:off x="2212124" y="3789040"/>
            <a:ext cx="299272" cy="144016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 bwMode="auto">
          <a:xfrm>
            <a:off x="2221696" y="5085184"/>
            <a:ext cx="1289080" cy="168289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 bwMode="auto">
          <a:xfrm>
            <a:off x="2212124" y="1412776"/>
            <a:ext cx="1795644" cy="1224136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 bwMode="auto">
          <a:xfrm flipH="1">
            <a:off x="7824192" y="2425107"/>
            <a:ext cx="1986520" cy="452289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 bwMode="auto">
          <a:xfrm>
            <a:off x="2202612" y="4365104"/>
            <a:ext cx="2597244" cy="1053715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 bwMode="auto">
          <a:xfrm flipH="1">
            <a:off x="8040216" y="1844824"/>
            <a:ext cx="1770496" cy="464085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 bwMode="auto">
          <a:xfrm flipH="1" flipV="1">
            <a:off x="7392144" y="3324271"/>
            <a:ext cx="2423324" cy="32722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>
            <a:stCxn id="59" idx="1"/>
          </p:cNvCxnSpPr>
          <p:nvPr/>
        </p:nvCxnSpPr>
        <p:spPr bwMode="auto">
          <a:xfrm flipH="1" flipV="1">
            <a:off x="7464152" y="4582334"/>
            <a:ext cx="2363658" cy="671139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 bwMode="auto">
          <a:xfrm>
            <a:off x="2207368" y="2559038"/>
            <a:ext cx="1535766" cy="412772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47328" y="1124744"/>
            <a:ext cx="2160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de-DE" sz="1200" dirty="0" err="1"/>
              <a:t>Multifunction</a:t>
            </a:r>
            <a:r>
              <a:rPr lang="de-DE" sz="1200" dirty="0"/>
              <a:t> </a:t>
            </a:r>
            <a:r>
              <a:rPr lang="de-DE" sz="1200" dirty="0" err="1"/>
              <a:t>steering</a:t>
            </a:r>
            <a:r>
              <a:rPr lang="de-DE" sz="1200" dirty="0"/>
              <a:t> </a:t>
            </a:r>
            <a:r>
              <a:rPr lang="de-DE" sz="1200" dirty="0" err="1"/>
              <a:t>wheel</a:t>
            </a:r>
            <a:r>
              <a:rPr lang="de-DE" sz="1200" dirty="0"/>
              <a:t> (C6L):</a:t>
            </a:r>
          </a:p>
          <a:p>
            <a:pPr algn="r" rtl="0"/>
            <a:r>
              <a:rPr lang="de-DE" sz="1200" dirty="0"/>
              <a:t>Operation MBUX, </a:t>
            </a:r>
            <a:r>
              <a:rPr lang="de-DE" sz="1200" dirty="0" err="1"/>
              <a:t>Distronic</a:t>
            </a:r>
            <a:r>
              <a:rPr lang="de-DE" sz="1200" dirty="0"/>
              <a:t> &amp; Tempomat  </a:t>
            </a:r>
          </a:p>
          <a:p>
            <a:pPr algn="r" rtl="0"/>
            <a:r>
              <a:rPr lang="de-DE" sz="1200" dirty="0"/>
              <a:t> </a:t>
            </a:r>
          </a:p>
          <a:p>
            <a:pPr algn="r" rtl="0"/>
            <a:r>
              <a:rPr lang="de-DE" sz="1200" dirty="0" err="1"/>
              <a:t>Leather</a:t>
            </a:r>
            <a:r>
              <a:rPr lang="de-DE" sz="1200" dirty="0"/>
              <a:t> </a:t>
            </a:r>
            <a:r>
              <a:rPr lang="de-DE" sz="1200" dirty="0" err="1"/>
              <a:t>steering</a:t>
            </a:r>
            <a:r>
              <a:rPr lang="de-DE" sz="1200" dirty="0"/>
              <a:t> </a:t>
            </a:r>
            <a:r>
              <a:rPr lang="de-DE" sz="1200" dirty="0" err="1"/>
              <a:t>wheel</a:t>
            </a:r>
            <a:r>
              <a:rPr lang="de-DE" sz="1200" dirty="0"/>
              <a:t> (CL3) </a:t>
            </a:r>
            <a:endParaRPr lang="en" sz="1200" b="0" i="0" u="none" baseline="0" dirty="0"/>
          </a:p>
        </p:txBody>
      </p:sp>
      <p:sp>
        <p:nvSpPr>
          <p:cNvPr id="25" name="Textfeld 24"/>
          <p:cNvSpPr txBox="1"/>
          <p:nvPr/>
        </p:nvSpPr>
        <p:spPr>
          <a:xfrm>
            <a:off x="42572" y="2165955"/>
            <a:ext cx="21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de-DE" sz="1200" dirty="0"/>
              <a:t>Power-</a:t>
            </a:r>
            <a:r>
              <a:rPr lang="de-DE" sz="1200" dirty="0" err="1"/>
              <a:t>folding</a:t>
            </a:r>
            <a:r>
              <a:rPr lang="de-DE" sz="1200" dirty="0"/>
              <a:t> </a:t>
            </a:r>
            <a:r>
              <a:rPr lang="de-DE" sz="1200" dirty="0" err="1"/>
              <a:t>side</a:t>
            </a:r>
            <a:r>
              <a:rPr lang="de-DE" sz="1200" dirty="0"/>
              <a:t> </a:t>
            </a:r>
            <a:r>
              <a:rPr lang="de-DE" sz="1200" dirty="0" err="1"/>
              <a:t>mirrors</a:t>
            </a:r>
            <a:r>
              <a:rPr lang="de-DE" sz="1200" dirty="0"/>
              <a:t> (F64) </a:t>
            </a:r>
          </a:p>
          <a:p>
            <a:pPr algn="r" rtl="0"/>
            <a:r>
              <a:rPr lang="de-DE" sz="1200" dirty="0"/>
              <a:t>Side </a:t>
            </a:r>
            <a:r>
              <a:rPr lang="de-DE" sz="1200" dirty="0" err="1"/>
              <a:t>mirrors</a:t>
            </a:r>
            <a:r>
              <a:rPr lang="de-DE" sz="1200" dirty="0"/>
              <a:t>, </a:t>
            </a:r>
            <a:r>
              <a:rPr lang="de-DE" sz="1200" dirty="0" err="1"/>
              <a:t>heated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power-</a:t>
            </a:r>
            <a:r>
              <a:rPr lang="de-DE" sz="1200" dirty="0" err="1"/>
              <a:t>adjustable</a:t>
            </a:r>
            <a:r>
              <a:rPr lang="de-DE" sz="1200" dirty="0"/>
              <a:t> (F68) </a:t>
            </a:r>
            <a:endParaRPr lang="en" sz="1200" b="0" i="0" u="none" baseline="0" dirty="0"/>
          </a:p>
        </p:txBody>
      </p:sp>
      <p:sp>
        <p:nvSpPr>
          <p:cNvPr id="26" name="Textfeld 25"/>
          <p:cNvSpPr txBox="1"/>
          <p:nvPr/>
        </p:nvSpPr>
        <p:spPr>
          <a:xfrm>
            <a:off x="54492" y="3678123"/>
            <a:ext cx="2160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de-DE" sz="1200" dirty="0" err="1"/>
              <a:t>Armrest</a:t>
            </a:r>
            <a:r>
              <a:rPr lang="de-DE" sz="1200" dirty="0"/>
              <a:t>, </a:t>
            </a:r>
            <a:r>
              <a:rPr lang="de-DE" sz="1200" dirty="0" err="1"/>
              <a:t>driver‘s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co-driver‘s</a:t>
            </a:r>
            <a:r>
              <a:rPr lang="de-DE" sz="1200" dirty="0"/>
              <a:t> </a:t>
            </a:r>
            <a:r>
              <a:rPr lang="de-DE" sz="1200" dirty="0" err="1"/>
              <a:t>door</a:t>
            </a:r>
            <a:r>
              <a:rPr lang="de-DE" sz="1200" dirty="0"/>
              <a:t> (S28)</a:t>
            </a:r>
          </a:p>
          <a:p>
            <a:pPr algn="r" rtl="0"/>
            <a:endParaRPr lang="de-DE" sz="1200" dirty="0"/>
          </a:p>
          <a:p>
            <a:pPr algn="r" rtl="0"/>
            <a:r>
              <a:rPr lang="de-DE" sz="1200" dirty="0" err="1"/>
              <a:t>Armrests</a:t>
            </a:r>
            <a:r>
              <a:rPr lang="de-DE" sz="1200" dirty="0"/>
              <a:t> (S22 + S25)</a:t>
            </a:r>
            <a:r>
              <a:rPr lang="en" sz="1200" dirty="0"/>
              <a:t> </a:t>
            </a:r>
            <a:endParaRPr lang="en" sz="1200" b="0" i="0" u="none" baseline="0" dirty="0"/>
          </a:p>
        </p:txBody>
      </p:sp>
      <p:sp>
        <p:nvSpPr>
          <p:cNvPr id="28" name="Textfeld 27"/>
          <p:cNvSpPr txBox="1"/>
          <p:nvPr/>
        </p:nvSpPr>
        <p:spPr>
          <a:xfrm>
            <a:off x="38672" y="4581128"/>
            <a:ext cx="21600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r>
              <a:rPr lang="en" sz="1200" dirty="0"/>
              <a:t>Swivel frame for driver’s ans co-driver’s seat (SR8 + SR9) </a:t>
            </a:r>
          </a:p>
          <a:p>
            <a:pPr algn="r" rtl="0"/>
            <a:r>
              <a:rPr lang="de-DE" sz="1200" dirty="0" err="1"/>
              <a:t>Luxery</a:t>
            </a:r>
            <a:r>
              <a:rPr lang="de-DE" sz="1200" dirty="0"/>
              <a:t> </a:t>
            </a:r>
            <a:r>
              <a:rPr lang="de-DE" sz="1200" dirty="0" err="1"/>
              <a:t>driver‘s</a:t>
            </a:r>
            <a:r>
              <a:rPr lang="de-DE" sz="1200" dirty="0"/>
              <a:t> </a:t>
            </a:r>
            <a:r>
              <a:rPr lang="de-DE" sz="1200" dirty="0" err="1"/>
              <a:t>seat</a:t>
            </a:r>
            <a:r>
              <a:rPr lang="de-DE" sz="1200" dirty="0"/>
              <a:t> &amp; </a:t>
            </a:r>
            <a:r>
              <a:rPr lang="de-DE" sz="1200" dirty="0" err="1"/>
              <a:t>comfort</a:t>
            </a:r>
            <a:r>
              <a:rPr lang="de-DE" sz="1200" dirty="0"/>
              <a:t> </a:t>
            </a:r>
            <a:r>
              <a:rPr lang="de-DE" sz="1200" dirty="0" err="1"/>
              <a:t>co-driver‘s</a:t>
            </a:r>
            <a:r>
              <a:rPr lang="de-DE" sz="1200" dirty="0"/>
              <a:t> </a:t>
            </a:r>
            <a:r>
              <a:rPr lang="de-DE" sz="1200" dirty="0" err="1"/>
              <a:t>seat</a:t>
            </a:r>
            <a:r>
              <a:rPr lang="de-DE" sz="1200" dirty="0"/>
              <a:t> (SB1 + SB2)</a:t>
            </a:r>
          </a:p>
          <a:p>
            <a:pPr algn="r" rtl="0"/>
            <a:r>
              <a:rPr lang="de-DE" sz="1200" dirty="0" err="1"/>
              <a:t>Lumbar</a:t>
            </a:r>
            <a:r>
              <a:rPr lang="de-DE" sz="1200" dirty="0"/>
              <a:t> </a:t>
            </a:r>
            <a:r>
              <a:rPr lang="de-DE" sz="1200" dirty="0" err="1"/>
              <a:t>support</a:t>
            </a:r>
            <a:r>
              <a:rPr lang="de-DE" sz="1200" dirty="0"/>
              <a:t> </a:t>
            </a:r>
            <a:r>
              <a:rPr lang="en" sz="1200" dirty="0"/>
              <a:t>(SE4 + SE5)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9810712" y="2206605"/>
            <a:ext cx="2364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 rtl="0"/>
            <a:r>
              <a:rPr lang="de-DE" sz="1200" dirty="0"/>
              <a:t>MBUX </a:t>
            </a:r>
            <a:r>
              <a:rPr lang="de-DE" sz="1200" dirty="0" err="1"/>
              <a:t>multimedia</a:t>
            </a:r>
            <a:r>
              <a:rPr lang="de-DE" sz="1200" dirty="0"/>
              <a:t> </a:t>
            </a:r>
            <a:r>
              <a:rPr lang="de-DE" sz="1200" dirty="0" err="1"/>
              <a:t>system</a:t>
            </a:r>
            <a:r>
              <a:rPr lang="de-DE" sz="1200" dirty="0"/>
              <a:t> 7“ (E3M)</a:t>
            </a:r>
          </a:p>
          <a:p>
            <a:pPr algn="l"/>
            <a:r>
              <a:rPr lang="de-DE" sz="1200" dirty="0"/>
              <a:t>MBUX </a:t>
            </a:r>
            <a:r>
              <a:rPr lang="de-DE" sz="1200" dirty="0" err="1"/>
              <a:t>multimedia</a:t>
            </a:r>
            <a:r>
              <a:rPr lang="de-DE" sz="1200" dirty="0"/>
              <a:t> </a:t>
            </a:r>
            <a:r>
              <a:rPr lang="de-DE" sz="1200" dirty="0" err="1"/>
              <a:t>system</a:t>
            </a:r>
            <a:r>
              <a:rPr lang="de-DE" sz="1200" dirty="0"/>
              <a:t> 10,25“ (E4M)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touchscreen</a:t>
            </a:r>
            <a:endParaRPr lang="de-DE" sz="1200" dirty="0"/>
          </a:p>
        </p:txBody>
      </p:sp>
      <p:sp>
        <p:nvSpPr>
          <p:cNvPr id="39" name="Textfeld 38"/>
          <p:cNvSpPr txBox="1"/>
          <p:nvPr/>
        </p:nvSpPr>
        <p:spPr>
          <a:xfrm>
            <a:off x="9821908" y="1616180"/>
            <a:ext cx="236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/>
            <a:r>
              <a:rPr lang="en-US" sz="1200" dirty="0"/>
              <a:t>Hinged lid for stowage compartments </a:t>
            </a:r>
            <a:r>
              <a:rPr lang="de-DE" sz="1200" dirty="0"/>
              <a:t>(FJ1+FJ5)</a:t>
            </a:r>
          </a:p>
        </p:txBody>
      </p:sp>
      <p:cxnSp>
        <p:nvCxnSpPr>
          <p:cNvPr id="51" name="Gerader Verbinder 50"/>
          <p:cNvCxnSpPr/>
          <p:nvPr/>
        </p:nvCxnSpPr>
        <p:spPr bwMode="auto">
          <a:xfrm>
            <a:off x="2183039" y="2304549"/>
            <a:ext cx="1616523" cy="486017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feld 53"/>
          <p:cNvSpPr txBox="1"/>
          <p:nvPr/>
        </p:nvSpPr>
        <p:spPr>
          <a:xfrm>
            <a:off x="9821908" y="3126159"/>
            <a:ext cx="236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/>
            <a:r>
              <a:rPr lang="en-US" sz="1200" dirty="0"/>
              <a:t>Control Panel under MBUX for additional operation Multimedia</a:t>
            </a:r>
            <a:endParaRPr lang="de-DE" sz="1200" dirty="0"/>
          </a:p>
        </p:txBody>
      </p:sp>
      <p:sp>
        <p:nvSpPr>
          <p:cNvPr id="57" name="Textfeld 56"/>
          <p:cNvSpPr txBox="1"/>
          <p:nvPr/>
        </p:nvSpPr>
        <p:spPr>
          <a:xfrm>
            <a:off x="9822632" y="3777504"/>
            <a:ext cx="2364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 rtl="0"/>
            <a:r>
              <a:rPr lang="de-DE" sz="1200" dirty="0"/>
              <a:t>THERMOTRONIC </a:t>
            </a:r>
            <a:r>
              <a:rPr lang="de-DE" sz="1200" dirty="0" err="1"/>
              <a:t>automatic</a:t>
            </a:r>
            <a:r>
              <a:rPr lang="de-DE" sz="1200" dirty="0"/>
              <a:t> </a:t>
            </a:r>
            <a:r>
              <a:rPr lang="de-DE" sz="1200" dirty="0" err="1"/>
              <a:t>climate</a:t>
            </a:r>
            <a:r>
              <a:rPr lang="de-DE" sz="1200" dirty="0"/>
              <a:t> </a:t>
            </a:r>
            <a:r>
              <a:rPr lang="de-DE" sz="1200" dirty="0" err="1"/>
              <a:t>control</a:t>
            </a:r>
            <a:r>
              <a:rPr lang="de-DE" sz="1200" dirty="0"/>
              <a:t> </a:t>
            </a:r>
            <a:r>
              <a:rPr lang="de-DE" sz="1200" dirty="0" err="1"/>
              <a:t>system</a:t>
            </a:r>
            <a:r>
              <a:rPr lang="de-DE" sz="1200" dirty="0"/>
              <a:t> (HH4)</a:t>
            </a:r>
          </a:p>
          <a:p>
            <a:pPr algn="l" rtl="0"/>
            <a:r>
              <a:rPr lang="de-DE" sz="1200" dirty="0"/>
              <a:t>TEMPMATIC semi-</a:t>
            </a:r>
            <a:r>
              <a:rPr lang="de-DE" sz="1200" dirty="0" err="1"/>
              <a:t>automatic</a:t>
            </a:r>
            <a:r>
              <a:rPr lang="de-DE" sz="1200" dirty="0"/>
              <a:t> </a:t>
            </a:r>
            <a:r>
              <a:rPr lang="de-DE" sz="1200" dirty="0" err="1"/>
              <a:t>climate</a:t>
            </a:r>
            <a:r>
              <a:rPr lang="de-DE" sz="1200" dirty="0"/>
              <a:t> </a:t>
            </a:r>
            <a:r>
              <a:rPr lang="de-DE" sz="1200" dirty="0" err="1"/>
              <a:t>control</a:t>
            </a:r>
            <a:r>
              <a:rPr lang="de-DE" sz="1200" dirty="0"/>
              <a:t> </a:t>
            </a:r>
            <a:r>
              <a:rPr lang="de-DE" sz="1200" dirty="0" err="1"/>
              <a:t>system</a:t>
            </a:r>
            <a:r>
              <a:rPr lang="de-DE" sz="1200" dirty="0"/>
              <a:t> (HH9)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9827810" y="5022640"/>
            <a:ext cx="236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/>
            <a:r>
              <a:rPr lang="de-DE" sz="1200" dirty="0"/>
              <a:t>Additional 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Stowage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compartment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Cupholder </a:t>
            </a:r>
            <a:r>
              <a:rPr lang="de-DE" sz="1200" dirty="0" err="1"/>
              <a:t>selectable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250225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" sz="3000" b="0" i="0" u="none" baseline="0" dirty="0"/>
              <a:t>Operation via the multi-function steering wheel</a:t>
            </a:r>
            <a:endParaRPr lang="en" sz="3000" dirty="0"/>
          </a:p>
        </p:txBody>
      </p:sp>
      <p:sp>
        <p:nvSpPr>
          <p:cNvPr id="11" name="Rechteck 10"/>
          <p:cNvSpPr/>
          <p:nvPr/>
        </p:nvSpPr>
        <p:spPr bwMode="auto">
          <a:xfrm>
            <a:off x="10359883" y="1498215"/>
            <a:ext cx="1440000" cy="4490012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" dirty="0" err="1">
              <a:solidFill>
                <a:srgbClr val="FFFFFF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95083" y="1498215"/>
            <a:ext cx="1440000" cy="4490012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" dirty="0" err="1">
              <a:solidFill>
                <a:srgbClr val="FFFFFF"/>
              </a:solidFill>
            </a:endParaRPr>
          </a:p>
        </p:txBody>
      </p:sp>
      <p:cxnSp>
        <p:nvCxnSpPr>
          <p:cNvPr id="20" name="Gerader Verbinder 19"/>
          <p:cNvCxnSpPr/>
          <p:nvPr/>
        </p:nvCxnSpPr>
        <p:spPr bwMode="auto">
          <a:xfrm flipV="1">
            <a:off x="3503712" y="4077072"/>
            <a:ext cx="0" cy="504056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" name="Inhaltsplatzhalt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8" y="1511300"/>
            <a:ext cx="11388838" cy="4476228"/>
          </a:xfrm>
          <a:ln>
            <a:noFill/>
          </a:ln>
        </p:spPr>
      </p:pic>
      <p:sp>
        <p:nvSpPr>
          <p:cNvPr id="23" name="Rechteck 22"/>
          <p:cNvSpPr/>
          <p:nvPr/>
        </p:nvSpPr>
        <p:spPr bwMode="auto">
          <a:xfrm>
            <a:off x="407368" y="1511300"/>
            <a:ext cx="1800000" cy="4476228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" dirty="0" err="1">
              <a:solidFill>
                <a:srgbClr val="FFFFFF"/>
              </a:solidFill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10007830" y="1511300"/>
            <a:ext cx="1800000" cy="4476927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" dirty="0" err="1">
              <a:solidFill>
                <a:srgbClr val="FFFFFF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9984432" y="3068960"/>
            <a:ext cx="169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/>
            <a:r>
              <a:rPr lang="en" sz="1200" dirty="0">
                <a:solidFill>
                  <a:prstClr val="white"/>
                </a:solidFill>
              </a:rPr>
              <a:t>operation of the multimedia system via control panel on the right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85088" y="2338383"/>
            <a:ext cx="1872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r>
              <a:rPr lang="en" sz="1200" dirty="0">
                <a:solidFill>
                  <a:prstClr val="white"/>
                </a:solidFill>
              </a:rPr>
              <a:t>operation of the instrument cluster via control panel on the left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95082" y="4149080"/>
            <a:ext cx="1812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r>
              <a:rPr lang="en" sz="1200" dirty="0">
                <a:solidFill>
                  <a:prstClr val="white"/>
                </a:solidFill>
              </a:rPr>
              <a:t>CRUISE CONTROL/</a:t>
            </a:r>
            <a:br>
              <a:rPr lang="en" sz="1200" dirty="0">
                <a:solidFill>
                  <a:prstClr val="white"/>
                </a:solidFill>
              </a:rPr>
            </a:br>
            <a:r>
              <a:rPr lang="en" sz="1200" dirty="0">
                <a:solidFill>
                  <a:prstClr val="white"/>
                </a:solidFill>
              </a:rPr>
              <a:t>DISTRONIC control buttons</a:t>
            </a:r>
          </a:p>
        </p:txBody>
      </p:sp>
      <p:cxnSp>
        <p:nvCxnSpPr>
          <p:cNvPr id="9" name="Gerader Verbinder 8"/>
          <p:cNvCxnSpPr>
            <a:stCxn id="26" idx="3"/>
          </p:cNvCxnSpPr>
          <p:nvPr/>
        </p:nvCxnSpPr>
        <p:spPr bwMode="auto">
          <a:xfrm>
            <a:off x="2257096" y="2661549"/>
            <a:ext cx="864296" cy="972978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>
            <a:stCxn id="27" idx="3"/>
          </p:cNvCxnSpPr>
          <p:nvPr/>
        </p:nvCxnSpPr>
        <p:spPr bwMode="auto">
          <a:xfrm flipV="1">
            <a:off x="2207367" y="4437113"/>
            <a:ext cx="1008313" cy="35133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>
            <a:stCxn id="25" idx="1"/>
          </p:cNvCxnSpPr>
          <p:nvPr/>
        </p:nvCxnSpPr>
        <p:spPr bwMode="auto">
          <a:xfrm flipH="1">
            <a:off x="9336360" y="3484459"/>
            <a:ext cx="648072" cy="448598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21"/>
          <p:cNvGrpSpPr/>
          <p:nvPr/>
        </p:nvGrpSpPr>
        <p:grpSpPr>
          <a:xfrm>
            <a:off x="8971044" y="404664"/>
            <a:ext cx="2741580" cy="879825"/>
            <a:chOff x="490400" y="1613071"/>
            <a:chExt cx="2741580" cy="879825"/>
          </a:xfrm>
        </p:grpSpPr>
        <p:grpSp>
          <p:nvGrpSpPr>
            <p:cNvPr id="29" name="Gruppieren 28"/>
            <p:cNvGrpSpPr>
              <a:grpSpLocks noChangeAspect="1"/>
            </p:cNvGrpSpPr>
            <p:nvPr/>
          </p:nvGrpSpPr>
          <p:grpSpPr>
            <a:xfrm>
              <a:off x="2134235" y="1613071"/>
              <a:ext cx="1097745" cy="879825"/>
              <a:chOff x="2856514" y="1712455"/>
              <a:chExt cx="1873088" cy="1501250"/>
            </a:xfrm>
          </p:grpSpPr>
          <p:pic>
            <p:nvPicPr>
              <p:cNvPr id="34" name="Grafik 33">
                <a:extLst>
                  <a:ext uri="{FF2B5EF4-FFF2-40B4-BE49-F238E27FC236}">
                    <a16:creationId xmlns:a16="http://schemas.microsoft.com/office/drawing/2014/main" id="{8168A72E-CE21-47C0-A12C-0A81C8FC8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6514" y="1712455"/>
                <a:ext cx="1873088" cy="1501250"/>
              </a:xfrm>
              <a:prstGeom prst="rect">
                <a:avLst/>
              </a:prstGeom>
            </p:spPr>
          </p:pic>
          <p:sp>
            <p:nvSpPr>
              <p:cNvPr id="35" name="Shape 246">
                <a:extLst>
                  <a:ext uri="{FF2B5EF4-FFF2-40B4-BE49-F238E27FC236}">
                    <a16:creationId xmlns:a16="http://schemas.microsoft.com/office/drawing/2014/main" id="{57547C29-8650-448F-9482-01248C49ED9C}"/>
                  </a:ext>
                </a:extLst>
              </p:cNvPr>
              <p:cNvSpPr/>
              <p:nvPr/>
            </p:nvSpPr>
            <p:spPr>
              <a:xfrm>
                <a:off x="3548466" y="2027671"/>
                <a:ext cx="221429" cy="230032"/>
              </a:xfrm>
              <a:prstGeom prst="roundRect">
                <a:avLst>
                  <a:gd name="adj" fmla="val 24276"/>
                </a:avLst>
              </a:prstGeom>
              <a:ln w="76200">
                <a:solidFill>
                  <a:schemeClr val="accent6">
                    <a:lumMod val="20000"/>
                    <a:lumOff val="80000"/>
                    <a:alpha val="85098"/>
                  </a:schemeClr>
                </a:solidFill>
                <a:miter lim="400000"/>
              </a:ln>
              <a:effectLst>
                <a:outerShdw blurRad="254000" dir="5400000" rotWithShape="0">
                  <a:schemeClr val="accent2">
                    <a:satOff val="-13916"/>
                    <a:lumOff val="13989"/>
                  </a:schemeClr>
                </a:outerShdw>
              </a:effectLst>
            </p:spPr>
            <p:txBody>
              <a:bodyPr lIns="26789" tIns="26789" rIns="26789" bIns="26789" anchor="ctr"/>
              <a:lstStyle>
                <a:defPPr>
                  <a:defRPr lang="en"/>
                </a:defPPr>
                <a:lvl1pPr marL="0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3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7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12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50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8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2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5627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001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19075" hangingPunct="0">
                  <a:defRPr sz="3600"/>
                </a:pPr>
                <a:endParaRPr sz="2700" kern="0">
                  <a:solidFill>
                    <a:srgbClr val="FFFFFF"/>
                  </a:solidFill>
                  <a:sym typeface="Helvetica Light"/>
                </a:endParaRPr>
              </a:p>
            </p:txBody>
          </p:sp>
        </p:grpSp>
        <p:grpSp>
          <p:nvGrpSpPr>
            <p:cNvPr id="30" name="Gruppieren 29"/>
            <p:cNvGrpSpPr>
              <a:grpSpLocks noChangeAspect="1"/>
            </p:cNvGrpSpPr>
            <p:nvPr/>
          </p:nvGrpSpPr>
          <p:grpSpPr>
            <a:xfrm>
              <a:off x="490400" y="1613071"/>
              <a:ext cx="1089596" cy="879823"/>
              <a:chOff x="622039" y="1712461"/>
              <a:chExt cx="1859183" cy="1501246"/>
            </a:xfrm>
          </p:grpSpPr>
          <p:pic>
            <p:nvPicPr>
              <p:cNvPr id="31" name="Grafik 30">
                <a:extLst>
                  <a:ext uri="{FF2B5EF4-FFF2-40B4-BE49-F238E27FC236}">
                    <a16:creationId xmlns:a16="http://schemas.microsoft.com/office/drawing/2014/main" id="{F2111FF7-4B7F-42FD-82BF-79688F825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039" y="1712461"/>
                <a:ext cx="1859183" cy="1501246"/>
              </a:xfrm>
              <a:prstGeom prst="rect">
                <a:avLst/>
              </a:prstGeom>
            </p:spPr>
          </p:pic>
          <p:sp>
            <p:nvSpPr>
              <p:cNvPr id="33" name="Shape 246">
                <a:extLst>
                  <a:ext uri="{FF2B5EF4-FFF2-40B4-BE49-F238E27FC236}">
                    <a16:creationId xmlns:a16="http://schemas.microsoft.com/office/drawing/2014/main" id="{9C2F5958-4AD3-488F-BE67-F1F98AFCB495}"/>
                  </a:ext>
                </a:extLst>
              </p:cNvPr>
              <p:cNvSpPr/>
              <p:nvPr/>
            </p:nvSpPr>
            <p:spPr>
              <a:xfrm>
                <a:off x="1567455" y="2035727"/>
                <a:ext cx="216024" cy="219151"/>
              </a:xfrm>
              <a:prstGeom prst="roundRect">
                <a:avLst>
                  <a:gd name="adj" fmla="val 24276"/>
                </a:avLst>
              </a:prstGeom>
              <a:ln w="76200">
                <a:solidFill>
                  <a:schemeClr val="accent6">
                    <a:lumMod val="20000"/>
                    <a:lumOff val="80000"/>
                    <a:alpha val="85098"/>
                  </a:schemeClr>
                </a:solidFill>
                <a:miter lim="400000"/>
              </a:ln>
              <a:effectLst>
                <a:outerShdw blurRad="254000" dir="5400000" rotWithShape="0">
                  <a:schemeClr val="accent2">
                    <a:satOff val="-13916"/>
                    <a:lumOff val="13989"/>
                  </a:schemeClr>
                </a:outerShdw>
              </a:effectLst>
            </p:spPr>
            <p:txBody>
              <a:bodyPr lIns="26789" tIns="26789" rIns="26789" bIns="26789" anchor="ctr"/>
              <a:lstStyle>
                <a:defPPr>
                  <a:defRPr lang="en"/>
                </a:defPPr>
                <a:lvl1pPr marL="0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3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7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12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50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8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2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5627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001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19075" hangingPunct="0">
                  <a:defRPr sz="3600"/>
                </a:pPr>
                <a:endParaRPr sz="2700" kern="0">
                  <a:solidFill>
                    <a:srgbClr val="FFFFFF"/>
                  </a:solidFill>
                  <a:sym typeface="Helvetica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2482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" sz="3000" b="0" i="0" u="none" baseline="0" dirty="0"/>
              <a:t>Control </a:t>
            </a:r>
            <a:r>
              <a:rPr lang="en" sz="3000" dirty="0"/>
              <a:t>with</a:t>
            </a:r>
            <a:r>
              <a:rPr lang="en" sz="3000" b="0" i="0" u="none" baseline="0" dirty="0"/>
              <a:t> buttons below the touchscreen display</a:t>
            </a:r>
          </a:p>
        </p:txBody>
      </p:sp>
      <p:pic>
        <p:nvPicPr>
          <p:cNvPr id="11" name="Inhaltsplatzhalt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94" y="1511300"/>
            <a:ext cx="11404800" cy="4476227"/>
          </a:xfrm>
          <a:ln>
            <a:noFill/>
          </a:ln>
        </p:spPr>
      </p:pic>
      <p:sp>
        <p:nvSpPr>
          <p:cNvPr id="30" name="Rechteck 29"/>
          <p:cNvSpPr/>
          <p:nvPr/>
        </p:nvSpPr>
        <p:spPr bwMode="auto">
          <a:xfrm>
            <a:off x="395794" y="1511300"/>
            <a:ext cx="1800000" cy="4476228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" dirty="0" err="1">
              <a:solidFill>
                <a:srgbClr val="FFFFFF"/>
              </a:solidFill>
            </a:endParaRPr>
          </a:p>
        </p:txBody>
      </p:sp>
      <p:sp>
        <p:nvSpPr>
          <p:cNvPr id="31" name="Rechteck 30"/>
          <p:cNvSpPr/>
          <p:nvPr/>
        </p:nvSpPr>
        <p:spPr bwMode="auto">
          <a:xfrm>
            <a:off x="10000594" y="1511300"/>
            <a:ext cx="1800000" cy="4476927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" dirty="0" err="1">
              <a:solidFill>
                <a:srgbClr val="FFFFFF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9984432" y="1916832"/>
            <a:ext cx="180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/>
            <a:r>
              <a:rPr lang="en" sz="1200" dirty="0">
                <a:solidFill>
                  <a:prstClr val="white"/>
                </a:solidFill>
              </a:rPr>
              <a:t>back button/</a:t>
            </a:r>
            <a:br>
              <a:rPr lang="en" sz="1200" dirty="0">
                <a:solidFill>
                  <a:prstClr val="white"/>
                </a:solidFill>
              </a:rPr>
            </a:br>
            <a:r>
              <a:rPr lang="en" sz="1200" dirty="0">
                <a:solidFill>
                  <a:prstClr val="white"/>
                </a:solidFill>
              </a:rPr>
              <a:t>home menu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35360" y="3225720"/>
            <a:ext cx="18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r>
              <a:rPr lang="en" sz="1200" dirty="0">
                <a:solidFill>
                  <a:prstClr val="white"/>
                </a:solidFill>
              </a:rPr>
              <a:t>reversing camera/</a:t>
            </a:r>
            <a:br>
              <a:rPr lang="en" sz="1200" dirty="0">
                <a:solidFill>
                  <a:prstClr val="white"/>
                </a:solidFill>
              </a:rPr>
            </a:br>
            <a:r>
              <a:rPr lang="en" sz="1200" dirty="0">
                <a:solidFill>
                  <a:prstClr val="white"/>
                </a:solidFill>
              </a:rPr>
              <a:t>360° camera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395083" y="4643844"/>
            <a:ext cx="1812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r>
              <a:rPr lang="en" sz="1200" dirty="0">
                <a:solidFill>
                  <a:prstClr val="white"/>
                </a:solidFill>
              </a:rPr>
              <a:t>navigation menu</a:t>
            </a:r>
          </a:p>
        </p:txBody>
      </p:sp>
      <p:cxnSp>
        <p:nvCxnSpPr>
          <p:cNvPr id="48" name="Gerader Verbinder 47"/>
          <p:cNvCxnSpPr>
            <a:stCxn id="33" idx="3"/>
          </p:cNvCxnSpPr>
          <p:nvPr/>
        </p:nvCxnSpPr>
        <p:spPr bwMode="auto">
          <a:xfrm>
            <a:off x="2207368" y="3456553"/>
            <a:ext cx="1083929" cy="1025312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>
            <a:stCxn id="34" idx="3"/>
          </p:cNvCxnSpPr>
          <p:nvPr/>
        </p:nvCxnSpPr>
        <p:spPr bwMode="auto">
          <a:xfrm>
            <a:off x="2207368" y="4782344"/>
            <a:ext cx="1083929" cy="230832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>
            <a:stCxn id="32" idx="1"/>
          </p:cNvCxnSpPr>
          <p:nvPr/>
        </p:nvCxnSpPr>
        <p:spPr bwMode="auto">
          <a:xfrm flipH="1">
            <a:off x="8549286" y="2147665"/>
            <a:ext cx="1435146" cy="1315851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335360" y="2548181"/>
            <a:ext cx="1872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r>
              <a:rPr lang="en" sz="1200" dirty="0">
                <a:solidFill>
                  <a:prstClr val="white"/>
                </a:solidFill>
              </a:rPr>
              <a:t>telephone menu</a:t>
            </a:r>
          </a:p>
        </p:txBody>
      </p:sp>
      <p:cxnSp>
        <p:nvCxnSpPr>
          <p:cNvPr id="52" name="Gerader Verbinder 51"/>
          <p:cNvCxnSpPr>
            <a:stCxn id="51" idx="3"/>
          </p:cNvCxnSpPr>
          <p:nvPr/>
        </p:nvCxnSpPr>
        <p:spPr bwMode="auto">
          <a:xfrm>
            <a:off x="2207368" y="2686681"/>
            <a:ext cx="1859825" cy="1594761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/>
          <p:cNvSpPr txBox="1"/>
          <p:nvPr/>
        </p:nvSpPr>
        <p:spPr>
          <a:xfrm>
            <a:off x="395083" y="5302949"/>
            <a:ext cx="1812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r>
              <a:rPr lang="en" sz="1200" dirty="0">
                <a:solidFill>
                  <a:prstClr val="white"/>
                </a:solidFill>
              </a:rPr>
              <a:t>radio and media menu</a:t>
            </a:r>
          </a:p>
        </p:txBody>
      </p:sp>
      <p:cxnSp>
        <p:nvCxnSpPr>
          <p:cNvPr id="60" name="Gerader Verbinder 59"/>
          <p:cNvCxnSpPr>
            <a:stCxn id="59" idx="3"/>
          </p:cNvCxnSpPr>
          <p:nvPr/>
        </p:nvCxnSpPr>
        <p:spPr bwMode="auto">
          <a:xfrm flipV="1">
            <a:off x="2207368" y="5072823"/>
            <a:ext cx="2052833" cy="368626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/>
          <p:cNvSpPr txBox="1"/>
          <p:nvPr/>
        </p:nvSpPr>
        <p:spPr>
          <a:xfrm>
            <a:off x="9984432" y="2708920"/>
            <a:ext cx="1819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/>
            <a:r>
              <a:rPr lang="en" sz="1200" dirty="0">
                <a:solidFill>
                  <a:prstClr val="white"/>
                </a:solidFill>
              </a:rPr>
              <a:t>mute/</a:t>
            </a:r>
            <a:br>
              <a:rPr lang="en" sz="1200" dirty="0">
                <a:solidFill>
                  <a:prstClr val="white"/>
                </a:solidFill>
              </a:rPr>
            </a:br>
            <a:r>
              <a:rPr lang="en" sz="1200" dirty="0">
                <a:solidFill>
                  <a:prstClr val="white"/>
                </a:solidFill>
              </a:rPr>
              <a:t>power button</a:t>
            </a:r>
          </a:p>
        </p:txBody>
      </p:sp>
      <p:cxnSp>
        <p:nvCxnSpPr>
          <p:cNvPr id="63" name="Gerader Verbinder 62"/>
          <p:cNvCxnSpPr/>
          <p:nvPr/>
        </p:nvCxnSpPr>
        <p:spPr bwMode="auto">
          <a:xfrm flipH="1">
            <a:off x="9303937" y="3032086"/>
            <a:ext cx="692161" cy="524099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feld 63"/>
          <p:cNvSpPr txBox="1"/>
          <p:nvPr/>
        </p:nvSpPr>
        <p:spPr>
          <a:xfrm>
            <a:off x="9984432" y="4067780"/>
            <a:ext cx="1819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/>
            <a:r>
              <a:rPr lang="en" sz="1200" dirty="0">
                <a:solidFill>
                  <a:prstClr val="white"/>
                </a:solidFill>
              </a:rPr>
              <a:t>audio menu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9984432" y="4581128"/>
            <a:ext cx="1819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/>
            <a:r>
              <a:rPr lang="en" sz="1200" dirty="0">
                <a:solidFill>
                  <a:prstClr val="white"/>
                </a:solidFill>
              </a:rPr>
              <a:t>vehicle settings</a:t>
            </a:r>
          </a:p>
        </p:txBody>
      </p:sp>
      <p:cxnSp>
        <p:nvCxnSpPr>
          <p:cNvPr id="70" name="Gerader Verbinder 69"/>
          <p:cNvCxnSpPr>
            <a:stCxn id="64" idx="1"/>
          </p:cNvCxnSpPr>
          <p:nvPr/>
        </p:nvCxnSpPr>
        <p:spPr bwMode="auto">
          <a:xfrm flipH="1" flipV="1">
            <a:off x="9303938" y="3895424"/>
            <a:ext cx="680494" cy="310856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>
            <a:stCxn id="65" idx="1"/>
          </p:cNvCxnSpPr>
          <p:nvPr/>
        </p:nvCxnSpPr>
        <p:spPr bwMode="auto">
          <a:xfrm flipH="1" flipV="1">
            <a:off x="8688288" y="4191514"/>
            <a:ext cx="1296144" cy="528114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/>
          <p:cNvGrpSpPr>
            <a:grpSpLocks noChangeAspect="1"/>
          </p:cNvGrpSpPr>
          <p:nvPr/>
        </p:nvGrpSpPr>
        <p:grpSpPr>
          <a:xfrm>
            <a:off x="9991661" y="1052736"/>
            <a:ext cx="1720963" cy="314641"/>
            <a:chOff x="544561" y="4219597"/>
            <a:chExt cx="2868289" cy="524401"/>
          </a:xfrm>
        </p:grpSpPr>
        <p:sp>
          <p:nvSpPr>
            <p:cNvPr id="25" name="Shape 247">
              <a:extLst>
                <a:ext uri="{FF2B5EF4-FFF2-40B4-BE49-F238E27FC236}">
                  <a16:creationId xmlns:a16="http://schemas.microsoft.com/office/drawing/2014/main" id="{55928C9D-6D7A-48A9-B50F-D998E4881060}"/>
                </a:ext>
              </a:extLst>
            </p:cNvPr>
            <p:cNvSpPr/>
            <p:nvPr/>
          </p:nvSpPr>
          <p:spPr>
            <a:xfrm>
              <a:off x="544561" y="4219597"/>
              <a:ext cx="2868289" cy="524401"/>
            </a:xfrm>
            <a:prstGeom prst="roundRect">
              <a:avLst>
                <a:gd name="adj" fmla="val 4951"/>
              </a:avLst>
            </a:prstGeom>
            <a:ln w="50800">
              <a:solidFill>
                <a:schemeClr val="accent6">
                  <a:lumMod val="20000"/>
                  <a:lumOff val="80000"/>
                  <a:alpha val="85098"/>
                </a:schemeClr>
              </a:solidFill>
              <a:miter lim="400000"/>
            </a:ln>
            <a:effectLst>
              <a:outerShdw blurRad="254000" dir="5400000" rotWithShape="0">
                <a:schemeClr val="accent2">
                  <a:satOff val="-13916"/>
                  <a:lumOff val="13989"/>
                </a:schemeClr>
              </a:outerShdw>
              <a:reflection blurRad="50800" stA="9000" endPos="65000" dist="165100" dir="5400000" sy="-100000" algn="bl" rotWithShape="0"/>
            </a:effectLst>
          </p:spPr>
          <p:txBody>
            <a:bodyPr lIns="26789" tIns="26789" rIns="26789" bIns="26789" anchor="ctr"/>
            <a:lstStyle>
              <a:defPPr>
                <a:defRPr lang="en"/>
              </a:defPPr>
              <a:lvl1pPr marL="0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375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752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125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502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6875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252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5627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001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9075" hangingPunct="0">
                <a:defRPr sz="3600"/>
              </a:pPr>
              <a:endParaRPr sz="2700" kern="0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59" y="4325034"/>
              <a:ext cx="2732410" cy="3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718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65F54462-2D80-42D0-ABBC-16904E390AC1}"/>
              </a:ext>
            </a:extLst>
          </p:cNvPr>
          <p:cNvSpPr txBox="1"/>
          <p:nvPr/>
        </p:nvSpPr>
        <p:spPr bwMode="gray">
          <a:xfrm>
            <a:off x="3014134" y="1528233"/>
            <a:ext cx="6671733" cy="1981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3837">
              <a:lnSpc>
                <a:spcPct val="108000"/>
              </a:lnSpc>
              <a:spcAft>
                <a:spcPts val="1344"/>
              </a:spcAft>
            </a:pPr>
            <a:r>
              <a:rPr lang="de-DE" sz="22133" dirty="0">
                <a:solidFill>
                  <a:prstClr val="white"/>
                </a:solidFill>
                <a:latin typeface="Daimler CAC"/>
              </a:rPr>
              <a:t>MBUX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D32A0E-CAAB-478F-9EBA-2C1A506E64BF}"/>
              </a:ext>
            </a:extLst>
          </p:cNvPr>
          <p:cNvSpPr txBox="1"/>
          <p:nvPr/>
        </p:nvSpPr>
        <p:spPr bwMode="gray">
          <a:xfrm>
            <a:off x="3098800" y="4388316"/>
            <a:ext cx="6671733" cy="1981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3837">
              <a:lnSpc>
                <a:spcPct val="108000"/>
              </a:lnSpc>
              <a:spcAft>
                <a:spcPts val="1344"/>
              </a:spcAft>
            </a:pPr>
            <a:r>
              <a:rPr lang="de-DE" sz="4400" dirty="0">
                <a:solidFill>
                  <a:prstClr val="white"/>
                </a:solidFill>
                <a:latin typeface="Daimler CAC"/>
              </a:rPr>
              <a:t>Mercedes-Benz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42774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14211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09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latin typeface="Daimler CAC" pitchFamily="2" charset="0"/>
              <a:ea typeface="+mj-ea"/>
              <a:cs typeface="+mj-cs"/>
              <a:sym typeface="Daimler CAC" pitchFamily="2" charset="0"/>
            </a:endParaRPr>
          </a:p>
        </p:txBody>
      </p:sp>
      <p:pic>
        <p:nvPicPr>
          <p:cNvPr id="31" name="Inhaltsplatzhalt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395794" y="1512000"/>
            <a:ext cx="11404800" cy="4476227"/>
          </a:xfrm>
          <a:prstGeom prst="rect">
            <a:avLst/>
          </a:prstGeom>
          <a:solidFill>
            <a:srgbClr val="9F0002"/>
          </a:solidFill>
          <a:ln>
            <a:noFill/>
          </a:ln>
        </p:spPr>
      </p:pic>
      <p:sp>
        <p:nvSpPr>
          <p:cNvPr id="18" name="Rechteck 17"/>
          <p:cNvSpPr/>
          <p:nvPr/>
        </p:nvSpPr>
        <p:spPr bwMode="auto">
          <a:xfrm>
            <a:off x="395794" y="1498215"/>
            <a:ext cx="1800000" cy="4490012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" sz="1200" dirty="0" err="1">
              <a:solidFill>
                <a:srgbClr val="FFFFFF"/>
              </a:solidFill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10000594" y="1512000"/>
            <a:ext cx="1800000" cy="4490012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" sz="1200" dirty="0" err="1">
              <a:solidFill>
                <a:srgbClr val="FFFFFF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" b="0" i="0" u="none" baseline="0" dirty="0">
                <a:latin typeface="CorpoA" pitchFamily="2" charset="0"/>
              </a:rPr>
              <a:t>MBUX (Mercedes-Benz User Experience) highlights</a:t>
            </a:r>
            <a:br>
              <a:rPr lang="en" dirty="0">
                <a:latin typeface="CorpoA" pitchFamily="2" charset="0"/>
              </a:rPr>
            </a:br>
            <a:r>
              <a:rPr lang="en" sz="2000" b="0" i="0" u="none" baseline="0" dirty="0">
                <a:latin typeface="CorpoA" pitchFamily="2" charset="0"/>
              </a:rPr>
              <a:t>in combination with </a:t>
            </a:r>
            <a:r>
              <a:rPr lang="de-DE" sz="2000" b="0" i="0" u="none" baseline="0" dirty="0">
                <a:latin typeface="CorpoA" pitchFamily="2" charset="0"/>
              </a:rPr>
              <a:t>N</a:t>
            </a:r>
            <a:r>
              <a:rPr lang="en" sz="2000" b="0" i="0" u="none" baseline="0" dirty="0">
                <a:latin typeface="CorpoA" pitchFamily="2" charset="0"/>
              </a:rPr>
              <a:t>avigation (E1E/E4M)/ </a:t>
            </a:r>
            <a:r>
              <a:rPr lang="de-DE" sz="2000" b="0" i="0" u="none" baseline="0" dirty="0">
                <a:latin typeface="CorpoA" pitchFamily="2" charset="0"/>
              </a:rPr>
              <a:t>S</a:t>
            </a:r>
            <a:r>
              <a:rPr lang="en" sz="2000" b="0" i="0" u="none" baseline="0" dirty="0">
                <a:latin typeface="CorpoA" pitchFamily="2" charset="0"/>
              </a:rPr>
              <a:t>atellite radio (E1S) and </a:t>
            </a:r>
            <a:r>
              <a:rPr lang="de-DE" sz="2000" b="0" i="0" u="none" baseline="0" dirty="0">
                <a:latin typeface="CorpoA" pitchFamily="2" charset="0"/>
              </a:rPr>
              <a:t>C</a:t>
            </a:r>
            <a:r>
              <a:rPr lang="en" sz="2000" b="0" i="0" u="none" baseline="0" dirty="0">
                <a:latin typeface="CorpoA" pitchFamily="2" charset="0"/>
              </a:rPr>
              <a:t>ommunication module (JH3</a:t>
            </a:r>
            <a:r>
              <a:rPr lang="en" sz="2000" b="0" i="0" u="none" baseline="0" dirty="0"/>
              <a:t>) </a:t>
            </a:r>
            <a:endParaRPr lang="en" sz="1800" dirty="0"/>
          </a:p>
        </p:txBody>
      </p:sp>
      <p:sp>
        <p:nvSpPr>
          <p:cNvPr id="22" name="Textplatzhalter 21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l" rtl="0"/>
            <a:r>
              <a:rPr lang="en" sz="1000" b="0" i="0" u="none" baseline="0"/>
              <a:t>*) also possible without navigation (E1E/E4M)/ satellite radio (E1S) and communication module (LTE) </a:t>
            </a:r>
          </a:p>
        </p:txBody>
      </p:sp>
      <p:sp>
        <p:nvSpPr>
          <p:cNvPr id="3" name="Textfeld 2"/>
          <p:cNvSpPr txBox="1"/>
          <p:nvPr/>
        </p:nvSpPr>
        <p:spPr bwMode="auto">
          <a:xfrm>
            <a:off x="9982458" y="4941168"/>
            <a:ext cx="1812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>
              <a:defRPr sz="2000"/>
            </a:lvl1pPr>
          </a:lstStyle>
          <a:p>
            <a:pPr algn="ctr" rtl="0"/>
            <a:r>
              <a:rPr lang="en" sz="1200" dirty="0"/>
              <a:t>h</a:t>
            </a:r>
            <a:r>
              <a:rPr lang="en" sz="1200" b="0" i="0" u="none" baseline="0" dirty="0"/>
              <a:t>otspot functionality in the vehicle</a:t>
            </a:r>
          </a:p>
        </p:txBody>
      </p:sp>
      <p:sp>
        <p:nvSpPr>
          <p:cNvPr id="10" name="Textfeld 9"/>
          <p:cNvSpPr txBox="1"/>
          <p:nvPr/>
        </p:nvSpPr>
        <p:spPr bwMode="auto">
          <a:xfrm>
            <a:off x="395791" y="3615407"/>
            <a:ext cx="1811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>
              <a:defRPr sz="2000"/>
            </a:lvl1pPr>
          </a:lstStyle>
          <a:p>
            <a:pPr algn="ctr" rtl="0"/>
            <a:r>
              <a:rPr lang="en" sz="1200" dirty="0"/>
              <a:t>a</a:t>
            </a:r>
            <a:r>
              <a:rPr lang="en" sz="1200" b="0" i="0" u="none" baseline="0" dirty="0"/>
              <a:t>bility to learn thanks to artificial intelligence</a:t>
            </a:r>
          </a:p>
        </p:txBody>
      </p:sp>
      <p:sp>
        <p:nvSpPr>
          <p:cNvPr id="11" name="Textfeld 10"/>
          <p:cNvSpPr txBox="1"/>
          <p:nvPr/>
        </p:nvSpPr>
        <p:spPr bwMode="auto">
          <a:xfrm>
            <a:off x="9996441" y="1534433"/>
            <a:ext cx="179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>
              <a:defRPr sz="2000"/>
            </a:lvl1pPr>
          </a:lstStyle>
          <a:p>
            <a:pPr algn="ctr" rtl="0"/>
            <a:r>
              <a:rPr lang="en" sz="1200" dirty="0"/>
              <a:t>u</a:t>
            </a:r>
            <a:r>
              <a:rPr lang="en" sz="1200" b="0" i="0" u="none" baseline="0" dirty="0"/>
              <a:t>pdates </a:t>
            </a:r>
            <a:br>
              <a:rPr lang="en" sz="1200" b="0" i="0" u="none" baseline="0" dirty="0"/>
            </a:br>
            <a:r>
              <a:rPr lang="en" sz="1200" b="0" i="0" u="none" baseline="0" dirty="0"/>
              <a:t>"over the air"</a:t>
            </a:r>
          </a:p>
        </p:txBody>
      </p:sp>
      <p:sp>
        <p:nvSpPr>
          <p:cNvPr id="12" name="Textfeld 11"/>
          <p:cNvSpPr txBox="1"/>
          <p:nvPr/>
        </p:nvSpPr>
        <p:spPr bwMode="auto">
          <a:xfrm>
            <a:off x="380343" y="1511300"/>
            <a:ext cx="181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>
              <a:defRPr sz="2000"/>
            </a:lvl1pPr>
          </a:lstStyle>
          <a:p>
            <a:pPr algn="ctr" rtl="0"/>
            <a:r>
              <a:rPr lang="en" sz="1200" b="0" i="0" u="none" baseline="0" dirty="0"/>
              <a:t>Voice control with natural speech </a:t>
            </a:r>
            <a:r>
              <a:rPr lang="de-DE" sz="1200" b="0" i="0" u="none" baseline="0" dirty="0" err="1"/>
              <a:t>recognition</a:t>
            </a:r>
            <a:endParaRPr lang="en" sz="1200" b="0" i="0" u="none" baseline="0" dirty="0"/>
          </a:p>
        </p:txBody>
      </p:sp>
      <p:sp>
        <p:nvSpPr>
          <p:cNvPr id="13" name="Textfeld 12"/>
          <p:cNvSpPr txBox="1"/>
          <p:nvPr/>
        </p:nvSpPr>
        <p:spPr bwMode="auto">
          <a:xfrm>
            <a:off x="9984432" y="3615407"/>
            <a:ext cx="1810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>
              <a:defRPr sz="2000"/>
            </a:lvl1pPr>
          </a:lstStyle>
          <a:p>
            <a:pPr algn="ctr" rtl="0"/>
            <a:r>
              <a:rPr lang="en" sz="1200" dirty="0"/>
              <a:t>s</a:t>
            </a:r>
            <a:r>
              <a:rPr lang="en" sz="1200" b="0" i="0" u="none" baseline="0" dirty="0"/>
              <a:t>martphone integration* </a:t>
            </a:r>
            <a:br>
              <a:rPr lang="en" sz="1200" dirty="0"/>
            </a:br>
            <a:r>
              <a:rPr lang="en" sz="1200" b="0" i="0" u="none" baseline="0" dirty="0"/>
              <a:t>(Apple CarPlay™ and Android Auto)</a:t>
            </a:r>
            <a:endParaRPr lang="en" sz="1200" dirty="0"/>
          </a:p>
        </p:txBody>
      </p:sp>
      <p:sp>
        <p:nvSpPr>
          <p:cNvPr id="15" name="Textfeld 14"/>
          <p:cNvSpPr txBox="1"/>
          <p:nvPr/>
        </p:nvSpPr>
        <p:spPr bwMode="auto">
          <a:xfrm>
            <a:off x="413978" y="5007994"/>
            <a:ext cx="1823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>
              <a:defRPr sz="2000"/>
            </a:lvl1pPr>
          </a:lstStyle>
          <a:p>
            <a:pPr algn="ctr" rtl="0"/>
            <a:r>
              <a:rPr lang="en" sz="1200" b="0" i="0" u="none" baseline="0" dirty="0"/>
              <a:t>"What3Words" navigation</a:t>
            </a:r>
          </a:p>
        </p:txBody>
      </p:sp>
      <p:sp>
        <p:nvSpPr>
          <p:cNvPr id="16" name="Textfeld 15"/>
          <p:cNvSpPr txBox="1"/>
          <p:nvPr/>
        </p:nvSpPr>
        <p:spPr bwMode="auto">
          <a:xfrm>
            <a:off x="10000594" y="2903419"/>
            <a:ext cx="1823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>
              <a:defRPr sz="2000"/>
            </a:lvl1pPr>
          </a:lstStyle>
          <a:p>
            <a:pPr algn="ctr" rtl="0"/>
            <a:r>
              <a:rPr lang="en" sz="1200" dirty="0"/>
              <a:t>m</a:t>
            </a:r>
            <a:r>
              <a:rPr lang="en" sz="1200" b="0" i="0" u="none" baseline="0" dirty="0"/>
              <a:t>essages menu</a:t>
            </a:r>
          </a:p>
        </p:txBody>
      </p:sp>
      <p:sp>
        <p:nvSpPr>
          <p:cNvPr id="17" name="Textfeld 16"/>
          <p:cNvSpPr txBox="1"/>
          <p:nvPr/>
        </p:nvSpPr>
        <p:spPr bwMode="auto">
          <a:xfrm>
            <a:off x="335360" y="2908397"/>
            <a:ext cx="1955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>
              <a:defRPr sz="2000"/>
            </a:lvl1pPr>
          </a:lstStyle>
          <a:p>
            <a:pPr algn="ctr" rtl="0"/>
            <a:r>
              <a:rPr lang="en" sz="1200" dirty="0"/>
              <a:t>p</a:t>
            </a:r>
            <a:r>
              <a:rPr lang="en" sz="1200" b="0" i="0" u="none" baseline="0" dirty="0"/>
              <a:t>ersonalisation</a:t>
            </a:r>
          </a:p>
        </p:txBody>
      </p:sp>
    </p:spTree>
    <p:extLst>
      <p:ext uri="{BB962C8B-B14F-4D97-AF65-F5344CB8AC3E}">
        <p14:creationId xmlns:p14="http://schemas.microsoft.com/office/powerpoint/2010/main" val="301818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20760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9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sz="3000" dirty="0" err="1">
              <a:latin typeface="CorpoA" pitchFamily="2" charset="0"/>
              <a:ea typeface="+mj-ea"/>
              <a:cs typeface="+mj-cs"/>
              <a:sym typeface="CorpoA" pitchFamily="2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395083" y="1503025"/>
            <a:ext cx="5484893" cy="2271384"/>
          </a:xfrm>
          <a:prstGeom prst="rect">
            <a:avLst/>
          </a:prstGeom>
          <a:solidFill>
            <a:schemeClr val="bg2">
              <a:alpha val="2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20" name="Rechteck 19"/>
          <p:cNvSpPr/>
          <p:nvPr/>
        </p:nvSpPr>
        <p:spPr bwMode="auto">
          <a:xfrm>
            <a:off x="6314360" y="1503025"/>
            <a:ext cx="5484893" cy="2271384"/>
          </a:xfrm>
          <a:prstGeom prst="rect">
            <a:avLst/>
          </a:prstGeom>
          <a:solidFill>
            <a:schemeClr val="bg2">
              <a:alpha val="2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21" name="Rechteck 20"/>
          <p:cNvSpPr/>
          <p:nvPr/>
        </p:nvSpPr>
        <p:spPr bwMode="auto">
          <a:xfrm>
            <a:off x="395083" y="4017089"/>
            <a:ext cx="5484893" cy="2424222"/>
          </a:xfrm>
          <a:prstGeom prst="rect">
            <a:avLst/>
          </a:prstGeom>
          <a:solidFill>
            <a:schemeClr val="bg2">
              <a:alpha val="2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6314359" y="4006438"/>
            <a:ext cx="5484893" cy="2424222"/>
          </a:xfrm>
          <a:prstGeom prst="rect">
            <a:avLst/>
          </a:prstGeom>
          <a:solidFill>
            <a:schemeClr val="bg2">
              <a:alpha val="2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25" name="Titel 1"/>
          <p:cNvSpPr>
            <a:spLocks noGrp="1"/>
          </p:cNvSpPr>
          <p:nvPr>
            <p:ph type="title"/>
          </p:nvPr>
        </p:nvSpPr>
        <p:spPr>
          <a:xfrm>
            <a:off x="395083" y="368300"/>
            <a:ext cx="11404800" cy="1008360"/>
          </a:xfrm>
        </p:spPr>
        <p:txBody>
          <a:bodyPr/>
          <a:lstStyle/>
          <a:p>
            <a:pPr algn="l" rtl="0"/>
            <a:r>
              <a:rPr lang="en" sz="3000" b="0" i="0" u="none" baseline="0" dirty="0">
                <a:latin typeface="CorpoA" pitchFamily="2" charset="0"/>
              </a:rPr>
              <a:t>The MBUX system can be operated via… </a:t>
            </a:r>
            <a:endParaRPr lang="en" sz="3000" dirty="0">
              <a:latin typeface="CorpoA" pitchFamily="2" charset="0"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1142370" y="1734714"/>
            <a:ext cx="3784215" cy="1214426"/>
            <a:chOff x="490400" y="1613071"/>
            <a:chExt cx="2741580" cy="879825"/>
          </a:xfrm>
        </p:grpSpPr>
        <p:grpSp>
          <p:nvGrpSpPr>
            <p:cNvPr id="27" name="Gruppieren 26"/>
            <p:cNvGrpSpPr>
              <a:grpSpLocks noChangeAspect="1"/>
            </p:cNvGrpSpPr>
            <p:nvPr/>
          </p:nvGrpSpPr>
          <p:grpSpPr>
            <a:xfrm>
              <a:off x="2134235" y="1613071"/>
              <a:ext cx="1097745" cy="879825"/>
              <a:chOff x="2856514" y="1712455"/>
              <a:chExt cx="1873088" cy="1501250"/>
            </a:xfrm>
          </p:grpSpPr>
          <p:pic>
            <p:nvPicPr>
              <p:cNvPr id="32" name="Grafik 31">
                <a:extLst>
                  <a:ext uri="{FF2B5EF4-FFF2-40B4-BE49-F238E27FC236}">
                    <a16:creationId xmlns:a16="http://schemas.microsoft.com/office/drawing/2014/main" id="{8168A72E-CE21-47C0-A12C-0A81C8FC8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2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56514" y="1712455"/>
                <a:ext cx="1873088" cy="1501250"/>
              </a:xfrm>
              <a:prstGeom prst="rect">
                <a:avLst/>
              </a:prstGeom>
            </p:spPr>
          </p:pic>
          <p:sp>
            <p:nvSpPr>
              <p:cNvPr id="33" name="Shape 246">
                <a:extLst>
                  <a:ext uri="{FF2B5EF4-FFF2-40B4-BE49-F238E27FC236}">
                    <a16:creationId xmlns:a16="http://schemas.microsoft.com/office/drawing/2014/main" id="{57547C29-8650-448F-9482-01248C49ED9C}"/>
                  </a:ext>
                </a:extLst>
              </p:cNvPr>
              <p:cNvSpPr/>
              <p:nvPr/>
            </p:nvSpPr>
            <p:spPr>
              <a:xfrm>
                <a:off x="3548466" y="2027671"/>
                <a:ext cx="221429" cy="230032"/>
              </a:xfrm>
              <a:prstGeom prst="roundRect">
                <a:avLst>
                  <a:gd name="adj" fmla="val 24276"/>
                </a:avLst>
              </a:prstGeom>
              <a:ln w="76200">
                <a:solidFill>
                  <a:schemeClr val="accent6">
                    <a:lumMod val="20000"/>
                    <a:lumOff val="80000"/>
                    <a:alpha val="85098"/>
                  </a:schemeClr>
                </a:solidFill>
                <a:miter lim="400000"/>
              </a:ln>
              <a:effectLst>
                <a:outerShdw blurRad="254000" dir="5400000" rotWithShape="0">
                  <a:schemeClr val="accent2">
                    <a:satOff val="-13916"/>
                    <a:lumOff val="13989"/>
                  </a:schemeClr>
                </a:outerShdw>
              </a:effectLst>
            </p:spPr>
            <p:txBody>
              <a:bodyPr lIns="26789" tIns="26789" rIns="26789" bIns="26789" anchor="ctr"/>
              <a:lstStyle>
                <a:defPPr>
                  <a:defRPr lang="en"/>
                </a:defPPr>
                <a:lvl1pPr marL="0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3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7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12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50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8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2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5627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001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19075" rtl="0" hangingPunct="0">
                  <a:defRPr sz="3600"/>
                </a:pPr>
                <a:endParaRPr sz="2700" kern="0">
                  <a:solidFill>
                    <a:srgbClr val="FFFFFF"/>
                  </a:solidFill>
                  <a:sym typeface="Helvetica Light"/>
                </a:endParaRPr>
              </a:p>
            </p:txBody>
          </p:sp>
        </p:grpSp>
        <p:grpSp>
          <p:nvGrpSpPr>
            <p:cNvPr id="28" name="Gruppieren 27"/>
            <p:cNvGrpSpPr>
              <a:grpSpLocks noChangeAspect="1"/>
            </p:cNvGrpSpPr>
            <p:nvPr/>
          </p:nvGrpSpPr>
          <p:grpSpPr>
            <a:xfrm>
              <a:off x="490400" y="1613071"/>
              <a:ext cx="1089596" cy="879823"/>
              <a:chOff x="622039" y="1712459"/>
              <a:chExt cx="1859185" cy="1501244"/>
            </a:xfrm>
          </p:grpSpPr>
          <p:pic>
            <p:nvPicPr>
              <p:cNvPr id="29" name="Grafik 28">
                <a:extLst>
                  <a:ext uri="{FF2B5EF4-FFF2-40B4-BE49-F238E27FC236}">
                    <a16:creationId xmlns:a16="http://schemas.microsoft.com/office/drawing/2014/main" id="{F2111FF7-4B7F-42FD-82BF-79688F825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biLevel thresh="7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039" y="1712459"/>
                <a:ext cx="1859185" cy="1501244"/>
              </a:xfrm>
              <a:prstGeom prst="rect">
                <a:avLst/>
              </a:prstGeom>
            </p:spPr>
          </p:pic>
          <p:sp>
            <p:nvSpPr>
              <p:cNvPr id="30" name="Shape 246">
                <a:extLst>
                  <a:ext uri="{FF2B5EF4-FFF2-40B4-BE49-F238E27FC236}">
                    <a16:creationId xmlns:a16="http://schemas.microsoft.com/office/drawing/2014/main" id="{9C2F5958-4AD3-488F-BE67-F1F98AFCB495}"/>
                  </a:ext>
                </a:extLst>
              </p:cNvPr>
              <p:cNvSpPr/>
              <p:nvPr/>
            </p:nvSpPr>
            <p:spPr>
              <a:xfrm>
                <a:off x="1567455" y="2035727"/>
                <a:ext cx="216024" cy="219151"/>
              </a:xfrm>
              <a:prstGeom prst="roundRect">
                <a:avLst>
                  <a:gd name="adj" fmla="val 24276"/>
                </a:avLst>
              </a:prstGeom>
              <a:noFill/>
              <a:ln w="76200">
                <a:solidFill>
                  <a:schemeClr val="bg1">
                    <a:lumMod val="75000"/>
                    <a:lumOff val="25000"/>
                    <a:alpha val="85098"/>
                  </a:schemeClr>
                </a:solidFill>
                <a:miter lim="400000"/>
              </a:ln>
              <a:effectLst/>
            </p:spPr>
            <p:txBody>
              <a:bodyPr lIns="26789" tIns="26789" rIns="26789" bIns="26789" anchor="ctr"/>
              <a:lstStyle>
                <a:defPPr>
                  <a:defRPr lang="en"/>
                </a:defPPr>
                <a:lvl1pPr marL="0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3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7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12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50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8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2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5627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001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219075" rtl="0" hangingPunct="0">
                  <a:defRPr sz="3600"/>
                </a:pPr>
                <a:endParaRPr sz="2700" kern="0">
                  <a:solidFill>
                    <a:sysClr val="windowText" lastClr="000000"/>
                  </a:solidFill>
                  <a:sym typeface="Helvetica Light"/>
                </a:endParaRPr>
              </a:p>
            </p:txBody>
          </p:sp>
        </p:grpSp>
      </p:grpSp>
      <p:grpSp>
        <p:nvGrpSpPr>
          <p:cNvPr id="34" name="Gruppieren 33"/>
          <p:cNvGrpSpPr>
            <a:grpSpLocks noChangeAspect="1"/>
          </p:cNvGrpSpPr>
          <p:nvPr/>
        </p:nvGrpSpPr>
        <p:grpSpPr>
          <a:xfrm>
            <a:off x="7944085" y="4268105"/>
            <a:ext cx="2225439" cy="1310051"/>
            <a:chOff x="1471655" y="3419326"/>
            <a:chExt cx="3938751" cy="2318626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62D7F3A2-F209-4A79-84A0-B36331B3D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1655" y="3419326"/>
              <a:ext cx="3938751" cy="2318626"/>
            </a:xfrm>
            <a:prstGeom prst="rect">
              <a:avLst/>
            </a:prstGeom>
          </p:spPr>
        </p:pic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BD5B9C71-EAC7-4A72-8695-DC9A382F1982}"/>
                </a:ext>
              </a:extLst>
            </p:cNvPr>
            <p:cNvGrpSpPr/>
            <p:nvPr/>
          </p:nvGrpSpPr>
          <p:grpSpPr>
            <a:xfrm flipH="1">
              <a:off x="3636170" y="4058805"/>
              <a:ext cx="1491009" cy="1656113"/>
              <a:chOff x="12886289" y="4317332"/>
              <a:chExt cx="493320" cy="498133"/>
            </a:xfrm>
          </p:grpSpPr>
          <p:sp>
            <p:nvSpPr>
              <p:cNvPr id="37" name="Bogen 36">
                <a:extLst>
                  <a:ext uri="{FF2B5EF4-FFF2-40B4-BE49-F238E27FC236}">
                    <a16:creationId xmlns:a16="http://schemas.microsoft.com/office/drawing/2014/main" id="{092D5924-28BA-4F59-8B4C-F5B5AA3CC7A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3595961">
                <a:off x="13109338" y="4463165"/>
                <a:ext cx="205535" cy="203549"/>
              </a:xfrm>
              <a:prstGeom prst="arc">
                <a:avLst/>
              </a:prstGeom>
              <a:noFill/>
              <a:ln w="76200" cap="rnd">
                <a:solidFill>
                  <a:srgbClr val="CEE8EF"/>
                </a:solidFill>
                <a:bevel/>
                <a:tailEnd type="none"/>
              </a:ln>
              <a:effectLst>
                <a:glow rad="152400">
                  <a:schemeClr val="accent6">
                    <a:lumMod val="20000"/>
                    <a:lumOff val="80000"/>
                    <a:alpha val="25000"/>
                  </a:schemeClr>
                </a:glow>
                <a:softEdge rad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"/>
                </a:defPPr>
                <a:lvl1pPr marL="0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3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7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12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50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8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2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5627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001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en">
                  <a:ln w="571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38" name="Bogen 37">
                <a:extLst>
                  <a:ext uri="{FF2B5EF4-FFF2-40B4-BE49-F238E27FC236}">
                    <a16:creationId xmlns:a16="http://schemas.microsoft.com/office/drawing/2014/main" id="{4EFEC366-BB12-491E-B7D3-5B7C4EBBD8F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3595961">
                <a:off x="12883882" y="4319739"/>
                <a:ext cx="498133" cy="493320"/>
              </a:xfrm>
              <a:prstGeom prst="arc">
                <a:avLst/>
              </a:prstGeom>
              <a:noFill/>
              <a:ln w="76200" cap="rnd">
                <a:solidFill>
                  <a:srgbClr val="CEE8EF"/>
                </a:solidFill>
                <a:bevel/>
                <a:tailEnd type="none"/>
              </a:ln>
              <a:effectLst>
                <a:glow rad="152400">
                  <a:schemeClr val="accent6">
                    <a:lumMod val="20000"/>
                    <a:lumOff val="80000"/>
                    <a:alpha val="25000"/>
                  </a:schemeClr>
                </a:glow>
                <a:softEdge rad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"/>
                </a:defPPr>
                <a:lvl1pPr marL="0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3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7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12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50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8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2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5627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001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en">
                  <a:ln w="57150"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grpSp>
        <p:nvGrpSpPr>
          <p:cNvPr id="39" name="Gruppieren 38"/>
          <p:cNvGrpSpPr>
            <a:grpSpLocks noChangeAspect="1"/>
          </p:cNvGrpSpPr>
          <p:nvPr/>
        </p:nvGrpSpPr>
        <p:grpSpPr>
          <a:xfrm>
            <a:off x="7923157" y="1734714"/>
            <a:ext cx="2267296" cy="1321897"/>
            <a:chOff x="8459179" y="1289396"/>
            <a:chExt cx="2261166" cy="1318323"/>
          </a:xfrm>
        </p:grpSpPr>
        <p:sp>
          <p:nvSpPr>
            <p:cNvPr id="40" name="Shape 249">
              <a:extLst>
                <a:ext uri="{FF2B5EF4-FFF2-40B4-BE49-F238E27FC236}">
                  <a16:creationId xmlns:a16="http://schemas.microsoft.com/office/drawing/2014/main" id="{255602FB-FE45-4DC3-8D0B-621170A0C974}"/>
                </a:ext>
              </a:extLst>
            </p:cNvPr>
            <p:cNvSpPr/>
            <p:nvPr/>
          </p:nvSpPr>
          <p:spPr>
            <a:xfrm>
              <a:off x="9532214" y="1462358"/>
              <a:ext cx="333720" cy="327509"/>
            </a:xfrm>
            <a:prstGeom prst="ellipse">
              <a:avLst/>
            </a:prstGeom>
            <a:noFill/>
            <a:ln w="50800" cap="flat">
              <a:solidFill>
                <a:schemeClr val="accent6">
                  <a:lumMod val="20000"/>
                  <a:lumOff val="80000"/>
                  <a:alpha val="85098"/>
                </a:schemeClr>
              </a:solidFill>
              <a:prstDash val="solid"/>
              <a:miter lim="400000"/>
            </a:ln>
            <a:effectLst>
              <a:outerShdw blurRad="254000" dir="5400000" rotWithShape="0">
                <a:schemeClr val="accent2">
                  <a:satOff val="-13916"/>
                  <a:lumOff val="13989"/>
                </a:schemeClr>
              </a:outerShdw>
            </a:effectLst>
          </p:spPr>
          <p:txBody>
            <a:bodyPr wrap="square" lIns="26789" tIns="26789" rIns="26789" bIns="26789" numCol="1" anchor="ctr">
              <a:noAutofit/>
            </a:bodyPr>
            <a:lstStyle>
              <a:defPPr>
                <a:defRPr lang="en"/>
              </a:defPPr>
              <a:lvl1pPr marL="0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375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752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125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502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6875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252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5627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001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9075" rtl="0" hangingPunct="0">
                <a:defRPr sz="3600"/>
              </a:pPr>
              <a:endParaRPr sz="2700" kern="0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41" name="pasted-image.pdf">
              <a:extLst>
                <a:ext uri="{FF2B5EF4-FFF2-40B4-BE49-F238E27FC236}">
                  <a16:creationId xmlns:a16="http://schemas.microsoft.com/office/drawing/2014/main" id="{333E0900-7322-4201-95DD-2DAB2FBB7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9179" y="1289396"/>
              <a:ext cx="2261166" cy="131832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2" name="Textfeld 41"/>
          <p:cNvSpPr txBox="1"/>
          <p:nvPr/>
        </p:nvSpPr>
        <p:spPr bwMode="auto">
          <a:xfrm>
            <a:off x="1413529" y="3161718"/>
            <a:ext cx="34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</a:lstStyle>
          <a:p>
            <a:pPr algn="ctr" rtl="0"/>
            <a:r>
              <a:rPr lang="de-DE" sz="2000" b="0" i="0" u="none" baseline="0" dirty="0" err="1"/>
              <a:t>multi</a:t>
            </a:r>
            <a:r>
              <a:rPr lang="en" sz="2000" b="0" i="0" u="none" baseline="0" dirty="0"/>
              <a:t>-function steering wheel</a:t>
            </a:r>
          </a:p>
        </p:txBody>
      </p:sp>
      <p:sp>
        <p:nvSpPr>
          <p:cNvPr id="43" name="Textfeld 42"/>
          <p:cNvSpPr txBox="1"/>
          <p:nvPr/>
        </p:nvSpPr>
        <p:spPr bwMode="auto">
          <a:xfrm>
            <a:off x="7616645" y="316171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</a:lstStyle>
          <a:p>
            <a:pPr algn="ctr" rtl="0"/>
            <a:r>
              <a:rPr lang="en" sz="2000" dirty="0"/>
              <a:t>t</a:t>
            </a:r>
            <a:r>
              <a:rPr lang="en" sz="2000" b="0" i="0" u="none" baseline="0" dirty="0"/>
              <a:t>ouchscreen</a:t>
            </a:r>
          </a:p>
        </p:txBody>
      </p:sp>
      <p:sp>
        <p:nvSpPr>
          <p:cNvPr id="44" name="Textfeld 43"/>
          <p:cNvSpPr txBox="1"/>
          <p:nvPr/>
        </p:nvSpPr>
        <p:spPr bwMode="auto">
          <a:xfrm>
            <a:off x="117385" y="5752387"/>
            <a:ext cx="6040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</a:lstStyle>
          <a:p>
            <a:pPr algn="ctr" rtl="0"/>
            <a:r>
              <a:rPr lang="en" sz="2000" dirty="0"/>
              <a:t>c</a:t>
            </a:r>
            <a:r>
              <a:rPr lang="en" sz="2000" b="0" i="0" u="none" baseline="0" dirty="0"/>
              <a:t>ontrol buttons below the touchscreen display</a:t>
            </a:r>
            <a:endParaRPr lang="en" sz="2000" dirty="0"/>
          </a:p>
        </p:txBody>
      </p:sp>
      <p:sp>
        <p:nvSpPr>
          <p:cNvPr id="45" name="Textfeld 44"/>
          <p:cNvSpPr txBox="1"/>
          <p:nvPr/>
        </p:nvSpPr>
        <p:spPr bwMode="auto">
          <a:xfrm>
            <a:off x="7325685" y="5756425"/>
            <a:ext cx="3681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</a:lstStyle>
          <a:p>
            <a:pPr algn="ctr" rtl="0"/>
            <a:r>
              <a:rPr lang="en" sz="2000" dirty="0"/>
              <a:t>v</a:t>
            </a:r>
            <a:r>
              <a:rPr lang="en" sz="2000" b="0" i="0" u="none" baseline="0" dirty="0"/>
              <a:t>oice control ("Hey Mercedes") </a:t>
            </a:r>
            <a:endParaRPr lang="en" sz="1400" b="0" i="0" u="none" baseline="0" dirty="0"/>
          </a:p>
        </p:txBody>
      </p:sp>
      <p:grpSp>
        <p:nvGrpSpPr>
          <p:cNvPr id="46" name="Gruppieren 45"/>
          <p:cNvGrpSpPr/>
          <p:nvPr/>
        </p:nvGrpSpPr>
        <p:grpSpPr>
          <a:xfrm>
            <a:off x="991170" y="4558677"/>
            <a:ext cx="4292717" cy="784825"/>
            <a:chOff x="544561" y="4219597"/>
            <a:chExt cx="2868289" cy="524401"/>
          </a:xfrm>
        </p:grpSpPr>
        <p:sp>
          <p:nvSpPr>
            <p:cNvPr id="47" name="Shape 247">
              <a:extLst>
                <a:ext uri="{FF2B5EF4-FFF2-40B4-BE49-F238E27FC236}">
                  <a16:creationId xmlns:a16="http://schemas.microsoft.com/office/drawing/2014/main" id="{55928C9D-6D7A-48A9-B50F-D998E4881060}"/>
                </a:ext>
              </a:extLst>
            </p:cNvPr>
            <p:cNvSpPr/>
            <p:nvPr/>
          </p:nvSpPr>
          <p:spPr>
            <a:xfrm>
              <a:off x="544561" y="4219597"/>
              <a:ext cx="2868289" cy="524401"/>
            </a:xfrm>
            <a:prstGeom prst="roundRect">
              <a:avLst>
                <a:gd name="adj" fmla="val 4951"/>
              </a:avLst>
            </a:prstGeom>
            <a:ln w="50800">
              <a:solidFill>
                <a:schemeClr val="accent6">
                  <a:lumMod val="20000"/>
                  <a:lumOff val="80000"/>
                  <a:alpha val="85098"/>
                </a:schemeClr>
              </a:solidFill>
              <a:miter lim="400000"/>
            </a:ln>
            <a:effectLst>
              <a:outerShdw blurRad="254000" dir="5400000" rotWithShape="0">
                <a:schemeClr val="accent2">
                  <a:satOff val="-13916"/>
                  <a:lumOff val="13989"/>
                </a:schemeClr>
              </a:outerShdw>
              <a:reflection blurRad="50800" stA="9000" endPos="65000" dist="165100" dir="5400000" sy="-100000" algn="bl" rotWithShape="0"/>
            </a:effectLst>
          </p:spPr>
          <p:txBody>
            <a:bodyPr lIns="26789" tIns="26789" rIns="26789" bIns="26789" anchor="ctr"/>
            <a:lstStyle>
              <a:defPPr>
                <a:defRPr lang="en"/>
              </a:defPPr>
              <a:lvl1pPr marL="0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375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8752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125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7502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6875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6252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5627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5001" algn="l" defTabSz="1218752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9075" rtl="0" hangingPunct="0">
                <a:defRPr sz="3600"/>
              </a:pPr>
              <a:endParaRPr sz="2700" kern="0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859" y="4325034"/>
              <a:ext cx="2732410" cy="32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91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rafik 52">
            <a:extLst>
              <a:ext uri="{FF2B5EF4-FFF2-40B4-BE49-F238E27FC236}">
                <a16:creationId xmlns:a16="http://schemas.microsoft.com/office/drawing/2014/main" id="{844AB162-3A15-4CE6-8912-638A13BF9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356" y="2492456"/>
            <a:ext cx="4783475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355" y="620688"/>
            <a:ext cx="4783475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121" y="4364903"/>
            <a:ext cx="4796461" cy="1808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6" name="Inhaltsplatzhalter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76" y="2145924"/>
            <a:ext cx="6351978" cy="2493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7" name="Titel 1"/>
          <p:cNvSpPr txBox="1">
            <a:spLocks/>
          </p:cNvSpPr>
          <p:nvPr/>
        </p:nvSpPr>
        <p:spPr bwMode="white">
          <a:xfrm>
            <a:off x="395083" y="368300"/>
            <a:ext cx="11404800" cy="1008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721966" rtl="0" eaLnBrk="1" latinLnBrk="0" hangingPunct="1">
              <a:spcBef>
                <a:spcPts val="0"/>
              </a:spcBef>
              <a:buFont typeface="+mj-lt"/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7219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Das MBUX </a:t>
            </a:r>
            <a:r>
              <a:rPr lang="en" sz="3000" dirty="0">
                <a:solidFill>
                  <a:sysClr val="window" lastClr="FFFFFF"/>
                </a:solidFill>
              </a:rPr>
              <a:t>S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ystem – operation modes</a:t>
            </a:r>
          </a:p>
        </p:txBody>
      </p:sp>
    </p:spTree>
    <p:extLst>
      <p:ext uri="{BB962C8B-B14F-4D97-AF65-F5344CB8AC3E}">
        <p14:creationId xmlns:p14="http://schemas.microsoft.com/office/powerpoint/2010/main" val="3463605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56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3000" dirty="0" err="1">
              <a:solidFill>
                <a:srgbClr val="FFFFFF"/>
              </a:solidFill>
              <a:latin typeface="CorpoA" pitchFamily="2" charset="0"/>
              <a:ea typeface="+mj-ea"/>
              <a:cs typeface="+mj-cs"/>
              <a:sym typeface="CorpoA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" sz="3000" b="0" i="0" u="none" baseline="0" dirty="0"/>
              <a:t>Operation via voice control "Hey Mercedes"* - Examples</a:t>
            </a:r>
            <a:endParaRPr lang="en" sz="3000" dirty="0">
              <a:solidFill>
                <a:srgbClr val="00ADEF"/>
              </a:solidFill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sz="quarter" idx="14"/>
          </p:nvPr>
        </p:nvSpPr>
        <p:spPr>
          <a:xfrm>
            <a:off x="395082" y="1265556"/>
            <a:ext cx="11404800" cy="5406390"/>
          </a:xfrm>
        </p:spPr>
        <p:txBody>
          <a:bodyPr/>
          <a:lstStyle/>
          <a:p>
            <a:pPr marL="684681" lvl="1" indent="-342900" algn="l" rtl="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de-DE" sz="1800" b="0" i="0" u="none" baseline="0" dirty="0"/>
              <a:t>Car </a:t>
            </a:r>
            <a:r>
              <a:rPr lang="de-DE" sz="1800" b="0" i="0" u="none" baseline="0" dirty="0" err="1"/>
              <a:t>options</a:t>
            </a:r>
            <a:r>
              <a:rPr lang="de-DE" sz="1800" b="0" i="0" u="none" baseline="0" dirty="0">
                <a:solidFill>
                  <a:srgbClr val="92D050"/>
                </a:solidFill>
              </a:rPr>
              <a:t>:</a:t>
            </a:r>
          </a:p>
          <a:p>
            <a:pPr lvl="2" indent="0">
              <a:spcAft>
                <a:spcPts val="0"/>
              </a:spcAft>
              <a:buNone/>
            </a:pPr>
            <a:r>
              <a:rPr lang="en" sz="1300" b="0" i="0" u="none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"Hey Mercedes, turn on the </a:t>
            </a:r>
            <a:r>
              <a:rPr lang="de-DE" sz="1300" b="0" i="0" u="none" baseline="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heated</a:t>
            </a:r>
            <a:r>
              <a:rPr lang="de-DE" sz="1300" b="0" i="0" u="none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300" b="0" i="0" u="none" baseline="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seats</a:t>
            </a:r>
            <a:r>
              <a:rPr lang="en" sz="1300" b="0" i="0" u="none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."</a:t>
            </a:r>
            <a:r>
              <a:rPr lang="en" sz="1300" b="0" i="0" u="none" baseline="0" dirty="0">
                <a:solidFill>
                  <a:srgbClr val="92D050"/>
                </a:solidFill>
              </a:rPr>
              <a:t> </a:t>
            </a:r>
          </a:p>
          <a:p>
            <a:pPr marL="684681" lvl="1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" sz="1800" dirty="0"/>
          </a:p>
          <a:p>
            <a:pPr marL="684681" lvl="1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" sz="1800" dirty="0"/>
              <a:t>Internet information + weather information</a:t>
            </a:r>
            <a:endParaRPr lang="en" sz="1800" b="0" i="0" u="none" baseline="0" dirty="0"/>
          </a:p>
          <a:p>
            <a:pPr lvl="2" indent="0">
              <a:spcAft>
                <a:spcPts val="0"/>
              </a:spcAft>
              <a:buNone/>
            </a:pPr>
            <a:r>
              <a:rPr lang="en" sz="1300" b="0" i="0" u="none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"Hey Mercedes, what's the weather like in Porto?</a:t>
            </a:r>
          </a:p>
          <a:p>
            <a:pPr lvl="2" indent="0">
              <a:spcAft>
                <a:spcPts val="0"/>
              </a:spcAft>
              <a:buNone/>
            </a:pPr>
            <a:endParaRPr lang="en" sz="1300" b="0" i="0" u="none" baseline="0" dirty="0">
              <a:solidFill>
                <a:srgbClr val="92D050"/>
              </a:solidFill>
            </a:endParaRPr>
          </a:p>
          <a:p>
            <a:pPr marL="684681" lvl="1" indent="-342900" algn="l" rtl="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" sz="1800" dirty="0"/>
              <a:t>n</a:t>
            </a:r>
            <a:r>
              <a:rPr lang="en" sz="1800" b="0" i="0" u="none" baseline="0" dirty="0"/>
              <a:t>avigation:</a:t>
            </a:r>
          </a:p>
          <a:p>
            <a:pPr lvl="4" indent="0">
              <a:spcAft>
                <a:spcPts val="0"/>
              </a:spcAft>
              <a:buNone/>
            </a:pPr>
            <a:r>
              <a:rPr lang="en" sz="1300" b="0" i="0" u="none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"Hey Mercedes, what's the address of 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Camping </a:t>
            </a:r>
            <a:r>
              <a:rPr lang="de-DE" sz="13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Campidouro</a:t>
            </a:r>
            <a:r>
              <a:rPr lang="en" sz="1300" b="0" i="0" u="none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Porto?“</a:t>
            </a:r>
          </a:p>
          <a:p>
            <a:pPr lvl="4" indent="0">
              <a:spcAft>
                <a:spcPts val="0"/>
              </a:spcAft>
              <a:buNone/>
            </a:pPr>
            <a:r>
              <a:rPr lang="en" sz="1300" b="0" i="0" u="none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"Hey Mercedes, how long till we reach </a:t>
            </a:r>
            <a:r>
              <a:rPr lang="en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our destination</a:t>
            </a:r>
            <a:r>
              <a:rPr lang="en" sz="1300" b="0" i="0" u="none" baseline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?" </a:t>
            </a:r>
          </a:p>
          <a:p>
            <a:pPr lvl="4" indent="0">
              <a:spcAft>
                <a:spcPts val="0"/>
              </a:spcAft>
              <a:buNone/>
            </a:pPr>
            <a:r>
              <a:rPr lang="en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"Hey Mercedes, </a:t>
            </a:r>
            <a:r>
              <a:rPr lang="de-DE" sz="1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take</a:t>
            </a:r>
            <a:r>
              <a:rPr lang="en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me to           </a:t>
            </a:r>
            <a:r>
              <a:rPr lang="de-DE" sz="1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looked</a:t>
            </a:r>
            <a:r>
              <a:rPr lang="en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r>
              <a:rPr lang="de-DE" sz="1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digits</a:t>
            </a:r>
            <a:r>
              <a:rPr lang="en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r>
              <a:rPr lang="de-DE" sz="14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paving</a:t>
            </a:r>
            <a:r>
              <a:rPr lang="en" sz="1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."</a:t>
            </a:r>
            <a:endParaRPr lang="en" sz="1300" b="0" i="0" u="none" baseline="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lvl="4" indent="0">
              <a:spcAft>
                <a:spcPts val="0"/>
              </a:spcAft>
              <a:buNone/>
            </a:pPr>
            <a:endParaRPr lang="en" sz="1300" b="0" i="0" u="none" baseline="0" dirty="0">
              <a:solidFill>
                <a:srgbClr val="92D050"/>
              </a:solidFill>
            </a:endParaRPr>
          </a:p>
          <a:p>
            <a:pPr marL="684681" lvl="1" indent="-34290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" sz="1800" dirty="0"/>
              <a:t>title search + r</a:t>
            </a:r>
            <a:r>
              <a:rPr lang="en" sz="1800" b="0" i="0" u="none" baseline="0" dirty="0"/>
              <a:t>adio stations</a:t>
            </a:r>
          </a:p>
          <a:p>
            <a:pPr lvl="4" indent="0">
              <a:spcAft>
                <a:spcPts val="0"/>
              </a:spcAft>
              <a:buNone/>
            </a:pPr>
            <a:r>
              <a:rPr lang="en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"Hey Mercedes, find the station FluxFM.“</a:t>
            </a:r>
          </a:p>
          <a:p>
            <a:pPr lvl="4" indent="0">
              <a:spcAft>
                <a:spcPts val="0"/>
              </a:spcAft>
              <a:buNone/>
            </a:pPr>
            <a:r>
              <a:rPr lang="en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"Hey Mercedes, play Janis Joplin - Mercedes-Ben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z</a:t>
            </a:r>
            <a:r>
              <a:rPr lang="en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for me. “</a:t>
            </a:r>
          </a:p>
          <a:p>
            <a:pPr lvl="4" indent="0">
              <a:spcAft>
                <a:spcPts val="0"/>
              </a:spcAft>
              <a:buNone/>
            </a:pPr>
            <a:endParaRPr lang="en" sz="1300" dirty="0">
              <a:solidFill>
                <a:srgbClr val="92D050"/>
              </a:solidFill>
            </a:endParaRPr>
          </a:p>
          <a:p>
            <a:pPr marL="684681" lvl="1" indent="-342900" algn="l" rtl="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" sz="1800" dirty="0"/>
              <a:t>c</a:t>
            </a:r>
            <a:r>
              <a:rPr lang="en" sz="1800" b="0" i="0" u="none" baseline="0" dirty="0"/>
              <a:t>ontact linking + calling, text messages </a:t>
            </a:r>
          </a:p>
          <a:p>
            <a:pPr lvl="4" indent="0">
              <a:spcAft>
                <a:spcPts val="0"/>
              </a:spcAft>
              <a:buNone/>
            </a:pPr>
            <a:r>
              <a:rPr lang="en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"Hey Mercedes, read the last text message from my daughter.“</a:t>
            </a:r>
          </a:p>
          <a:p>
            <a:pPr lvl="4" indent="0">
              <a:spcAft>
                <a:spcPts val="0"/>
              </a:spcAft>
              <a:buNone/>
            </a:pPr>
            <a:r>
              <a:rPr lang="en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"Hey Mercedes, 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send a </a:t>
            </a:r>
            <a:r>
              <a:rPr lang="de-DE" sz="13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text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message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to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my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children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that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we‘ve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13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arrived</a:t>
            </a:r>
            <a:r>
              <a:rPr lang="de-DE" sz="1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in Porto.“  </a:t>
            </a:r>
            <a:endParaRPr lang="en" sz="13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 bwMode="auto">
          <a:xfrm>
            <a:off x="407368" y="6238816"/>
            <a:ext cx="7317782" cy="286528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lIns="0" tIns="0" rIns="0" bIns="0" rtlCol="0">
            <a:noAutofit/>
          </a:bodyPr>
          <a:lstStyle/>
          <a:p>
            <a:pPr algn="l" rtl="0"/>
            <a:r>
              <a:rPr lang="en" sz="1200" b="0" i="0" u="none" baseline="0" dirty="0"/>
              <a:t>*) Vehicles without a communication module (JH3) fitted have a limited scope of functions</a:t>
            </a:r>
          </a:p>
        </p:txBody>
      </p:sp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10297685" y="456013"/>
            <a:ext cx="1414939" cy="832933"/>
            <a:chOff x="1471655" y="3419326"/>
            <a:chExt cx="3938751" cy="2318626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62D7F3A2-F209-4A79-84A0-B36331B3D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1655" y="3419326"/>
              <a:ext cx="3938751" cy="2318626"/>
            </a:xfrm>
            <a:prstGeom prst="rect">
              <a:avLst/>
            </a:prstGeom>
          </p:spPr>
        </p:pic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BD5B9C71-EAC7-4A72-8695-DC9A382F1982}"/>
                </a:ext>
              </a:extLst>
            </p:cNvPr>
            <p:cNvGrpSpPr/>
            <p:nvPr/>
          </p:nvGrpSpPr>
          <p:grpSpPr>
            <a:xfrm flipH="1">
              <a:off x="3636170" y="4058805"/>
              <a:ext cx="1491009" cy="1656113"/>
              <a:chOff x="12886289" y="4317332"/>
              <a:chExt cx="493320" cy="498133"/>
            </a:xfrm>
          </p:grpSpPr>
          <p:sp>
            <p:nvSpPr>
              <p:cNvPr id="15" name="Bogen 14">
                <a:extLst>
                  <a:ext uri="{FF2B5EF4-FFF2-40B4-BE49-F238E27FC236}">
                    <a16:creationId xmlns:a16="http://schemas.microsoft.com/office/drawing/2014/main" id="{092D5924-28BA-4F59-8B4C-F5B5AA3CC7A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3595961">
                <a:off x="13109338" y="4463165"/>
                <a:ext cx="205535" cy="203549"/>
              </a:xfrm>
              <a:prstGeom prst="arc">
                <a:avLst/>
              </a:prstGeom>
              <a:noFill/>
              <a:ln w="76200" cap="rnd">
                <a:solidFill>
                  <a:srgbClr val="CEE8EF"/>
                </a:solidFill>
                <a:bevel/>
                <a:tailEnd type="none"/>
              </a:ln>
              <a:effectLst>
                <a:glow rad="152400">
                  <a:schemeClr val="accent6">
                    <a:lumMod val="20000"/>
                    <a:lumOff val="80000"/>
                    <a:alpha val="25000"/>
                  </a:schemeClr>
                </a:glow>
                <a:softEdge rad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"/>
                </a:defPPr>
                <a:lvl1pPr marL="0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3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7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12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50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8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2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5627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001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en">
                  <a:ln w="571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" name="Bogen 15">
                <a:extLst>
                  <a:ext uri="{FF2B5EF4-FFF2-40B4-BE49-F238E27FC236}">
                    <a16:creationId xmlns:a16="http://schemas.microsoft.com/office/drawing/2014/main" id="{4EFEC366-BB12-491E-B7D3-5B7C4EBBD8F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3595961">
                <a:off x="12883882" y="4319739"/>
                <a:ext cx="498133" cy="493320"/>
              </a:xfrm>
              <a:prstGeom prst="arc">
                <a:avLst/>
              </a:prstGeom>
              <a:noFill/>
              <a:ln w="76200" cap="rnd">
                <a:solidFill>
                  <a:srgbClr val="CEE8EF"/>
                </a:solidFill>
                <a:bevel/>
                <a:tailEnd type="none"/>
              </a:ln>
              <a:effectLst>
                <a:glow rad="152400">
                  <a:schemeClr val="accent6">
                    <a:lumMod val="20000"/>
                    <a:lumOff val="80000"/>
                    <a:alpha val="25000"/>
                  </a:schemeClr>
                </a:glow>
                <a:softEdge rad="0"/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>
                <a:defPPr>
                  <a:defRPr lang="en"/>
                </a:defPPr>
                <a:lvl1pPr marL="0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093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2187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82812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3750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875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56252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265627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875001" algn="l" defTabSz="1218752" rtl="0" eaLnBrk="1" latinLnBrk="0" hangingPunct="1"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rtl="0"/>
                <a:endParaRPr lang="en">
                  <a:ln w="57150">
                    <a:solidFill>
                      <a:schemeClr val="tx1"/>
                    </a:solidFill>
                  </a:ln>
                </a:endParaRPr>
              </a:p>
            </p:txBody>
          </p:sp>
        </p:grpSp>
      </p:grp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5640" y="3501008"/>
            <a:ext cx="474563" cy="32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41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ECBE3-8BD4-49EE-9E8B-8FAB799E8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77CA7CC-F230-4AF3-98BE-80D1C26393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172" y="1032668"/>
            <a:ext cx="7717656" cy="479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>
                <a:solidFill>
                  <a:prstClr val="white"/>
                </a:solidFill>
              </a:rPr>
              <a:t>Product highlights –WHAT3WORDS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1775520" y="1204230"/>
            <a:ext cx="3528392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dirty="0">
                <a:solidFill>
                  <a:prstClr val="white"/>
                </a:solidFill>
              </a:rPr>
              <a:t>Camper </a:t>
            </a:r>
            <a:r>
              <a:rPr lang="de-DE" dirty="0" err="1">
                <a:solidFill>
                  <a:prstClr val="white"/>
                </a:solidFill>
              </a:rPr>
              <a:t>UseCase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03427" y="1189169"/>
            <a:ext cx="11688494" cy="148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8917" lvl="2">
              <a:spcAft>
                <a:spcPts val="907"/>
              </a:spcAft>
            </a:pPr>
            <a:r>
              <a:rPr lang="en" dirty="0">
                <a:solidFill>
                  <a:prstClr val="white"/>
                </a:solidFill>
                <a:sym typeface="Wingdings" panose="05000000000000000000" pitchFamily="2" charset="2"/>
              </a:rPr>
              <a:t> Find your parking space at the campsite easily</a:t>
            </a:r>
            <a:r>
              <a:rPr lang="en" sz="1600" dirty="0">
                <a:solidFill>
                  <a:prstClr val="white"/>
                </a:solidFill>
              </a:rPr>
              <a:t>: </a:t>
            </a:r>
          </a:p>
          <a:p>
            <a:pPr marL="539654" lvl="2">
              <a:spcAft>
                <a:spcPts val="907"/>
              </a:spcAft>
            </a:pPr>
            <a:r>
              <a:rPr lang="en" sz="1600" dirty="0">
                <a:solidFill>
                  <a:prstClr val="white"/>
                </a:solidFill>
              </a:rPr>
              <a:t>		</a:t>
            </a:r>
          </a:p>
          <a:p>
            <a:pPr marL="539654" lvl="2">
              <a:spcAft>
                <a:spcPts val="907"/>
              </a:spcAft>
            </a:pPr>
            <a:r>
              <a:rPr lang="en" sz="1600" dirty="0">
                <a:solidFill>
                  <a:prstClr val="white"/>
                </a:solidFill>
              </a:rPr>
              <a:t>			      </a:t>
            </a:r>
            <a:r>
              <a:rPr lang="en" sz="1600" dirty="0">
                <a:solidFill>
                  <a:srgbClr val="00ADEF"/>
                </a:solidFill>
              </a:rPr>
              <a:t>"Hey Mercedes, </a:t>
            </a:r>
            <a:r>
              <a:rPr lang="de-DE" sz="1600" dirty="0" err="1">
                <a:solidFill>
                  <a:srgbClr val="00ADEF"/>
                </a:solidFill>
              </a:rPr>
              <a:t>drive</a:t>
            </a:r>
            <a:r>
              <a:rPr lang="de-DE" sz="1600" dirty="0">
                <a:solidFill>
                  <a:srgbClr val="00ADEF"/>
                </a:solidFill>
              </a:rPr>
              <a:t> </a:t>
            </a:r>
            <a:r>
              <a:rPr lang="de-DE" sz="1600" dirty="0" err="1">
                <a:solidFill>
                  <a:srgbClr val="00ADEF"/>
                </a:solidFill>
              </a:rPr>
              <a:t>me</a:t>
            </a:r>
            <a:r>
              <a:rPr lang="de-DE" sz="1600" dirty="0">
                <a:solidFill>
                  <a:srgbClr val="00ADEF"/>
                </a:solidFill>
              </a:rPr>
              <a:t> </a:t>
            </a:r>
            <a:r>
              <a:rPr lang="de-DE" sz="1600" dirty="0" err="1">
                <a:solidFill>
                  <a:srgbClr val="00ADEF"/>
                </a:solidFill>
              </a:rPr>
              <a:t>to</a:t>
            </a:r>
            <a:r>
              <a:rPr lang="de-DE" sz="1600" dirty="0">
                <a:solidFill>
                  <a:srgbClr val="00ADEF"/>
                </a:solidFill>
              </a:rPr>
              <a:t> </a:t>
            </a:r>
            <a:r>
              <a:rPr lang="de-DE" sz="1600" dirty="0">
                <a:solidFill>
                  <a:prstClr val="white"/>
                </a:solidFill>
              </a:rPr>
              <a:t>	   </a:t>
            </a:r>
            <a:r>
              <a:rPr lang="de-DE" sz="1600" dirty="0">
                <a:solidFill>
                  <a:srgbClr val="CC0000"/>
                </a:solidFill>
              </a:rPr>
              <a:t> </a:t>
            </a:r>
            <a:r>
              <a:rPr lang="de-DE" sz="1600" dirty="0" err="1">
                <a:solidFill>
                  <a:srgbClr val="00ADEF"/>
                </a:solidFill>
              </a:rPr>
              <a:t>honeycomb.hails.blessings</a:t>
            </a:r>
            <a:r>
              <a:rPr lang="de-DE" sz="1600" dirty="0">
                <a:solidFill>
                  <a:srgbClr val="00ADEF"/>
                </a:solidFill>
              </a:rPr>
              <a:t> “</a:t>
            </a:r>
          </a:p>
          <a:p>
            <a:pPr marL="882554" lvl="2" indent="-342900">
              <a:spcAft>
                <a:spcPts val="907"/>
              </a:spcAft>
              <a:buFont typeface="Wingdings" panose="05000000000000000000" pitchFamily="2" charset="2"/>
              <a:buChar char="§"/>
            </a:pPr>
            <a:endParaRPr lang="en" dirty="0">
              <a:solidFill>
                <a:prstClr val="white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200" y="1939886"/>
            <a:ext cx="360040" cy="36417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2681" y="2593423"/>
            <a:ext cx="6065831" cy="2941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585" y="2593423"/>
            <a:ext cx="4827327" cy="29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5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7E4C151-862F-4414-A84C-35867042329A}"/>
              </a:ext>
            </a:extLst>
          </p:cNvPr>
          <p:cNvSpPr txBox="1"/>
          <p:nvPr/>
        </p:nvSpPr>
        <p:spPr bwMode="gray">
          <a:xfrm>
            <a:off x="1816531" y="2627258"/>
            <a:ext cx="3467709" cy="5798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  <a:spcAft>
                <a:spcPts val="1138"/>
              </a:spcAft>
            </a:pPr>
            <a:r>
              <a:rPr lang="de-DE" sz="4064" dirty="0">
                <a:solidFill>
                  <a:srgbClr val="E0EBF4"/>
                </a:solidFill>
              </a:rPr>
              <a:t>PAYLOAD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C7C96BA-B275-4466-B318-222A18030E9C}"/>
              </a:ext>
            </a:extLst>
          </p:cNvPr>
          <p:cNvSpPr txBox="1"/>
          <p:nvPr/>
        </p:nvSpPr>
        <p:spPr bwMode="gray">
          <a:xfrm>
            <a:off x="671016" y="3862656"/>
            <a:ext cx="3467709" cy="5798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138"/>
              </a:spcAft>
            </a:pPr>
            <a:r>
              <a:rPr lang="de-DE" sz="3161" dirty="0">
                <a:solidFill>
                  <a:srgbClr val="50ABC4"/>
                </a:solidFill>
              </a:rPr>
              <a:t>BODYBUILDER-</a:t>
            </a:r>
            <a:br>
              <a:rPr lang="de-DE" sz="3161" dirty="0">
                <a:solidFill>
                  <a:srgbClr val="50ABC4"/>
                </a:solidFill>
              </a:rPr>
            </a:br>
            <a:r>
              <a:rPr lang="de-DE" sz="2258" dirty="0">
                <a:solidFill>
                  <a:srgbClr val="50ABC4"/>
                </a:solidFill>
              </a:rPr>
              <a:t>              FRIENDLY</a:t>
            </a:r>
            <a:endParaRPr lang="de-DE" sz="2032" dirty="0">
              <a:solidFill>
                <a:srgbClr val="50ABC4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FF16A4C-4A01-4F24-BFE5-083422366AA2}"/>
              </a:ext>
            </a:extLst>
          </p:cNvPr>
          <p:cNvSpPr txBox="1"/>
          <p:nvPr/>
        </p:nvSpPr>
        <p:spPr bwMode="gray">
          <a:xfrm>
            <a:off x="7517299" y="2174763"/>
            <a:ext cx="3467709" cy="5798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90000"/>
              </a:lnSpc>
              <a:spcAft>
                <a:spcPts val="1138"/>
              </a:spcAft>
            </a:pPr>
            <a:r>
              <a:rPr lang="de-DE" sz="4064" b="1" dirty="0">
                <a:solidFill>
                  <a:srgbClr val="50ABC4"/>
                </a:solidFill>
              </a:rPr>
              <a:t>COMFORT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1204AFC-C34F-447C-AD60-1B0A6D83D2E0}"/>
              </a:ext>
            </a:extLst>
          </p:cNvPr>
          <p:cNvSpPr txBox="1"/>
          <p:nvPr/>
        </p:nvSpPr>
        <p:spPr bwMode="gray">
          <a:xfrm>
            <a:off x="8112224" y="4941168"/>
            <a:ext cx="3467709" cy="5798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138"/>
              </a:spcAft>
            </a:pPr>
            <a:r>
              <a:rPr lang="de-DE" sz="4000" dirty="0">
                <a:solidFill>
                  <a:srgbClr val="0470F2"/>
                </a:solidFill>
              </a:rPr>
              <a:t>RELIABILITY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BA8667C-A004-4959-B8FC-E963AD5326C9}"/>
              </a:ext>
            </a:extLst>
          </p:cNvPr>
          <p:cNvSpPr txBox="1"/>
          <p:nvPr/>
        </p:nvSpPr>
        <p:spPr bwMode="gray">
          <a:xfrm>
            <a:off x="5775854" y="1209786"/>
            <a:ext cx="3467709" cy="5798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90000"/>
              </a:lnSpc>
              <a:spcAft>
                <a:spcPts val="1138"/>
              </a:spcAft>
            </a:pPr>
            <a:r>
              <a:rPr lang="de-DE" sz="4800" b="1" dirty="0">
                <a:solidFill>
                  <a:srgbClr val="00ADEF"/>
                </a:solidFill>
              </a:rPr>
              <a:t>SAFETY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301D98E-99EC-42A0-AADB-102C720DEF5C}"/>
              </a:ext>
            </a:extLst>
          </p:cNvPr>
          <p:cNvSpPr txBox="1"/>
          <p:nvPr/>
        </p:nvSpPr>
        <p:spPr bwMode="gray">
          <a:xfrm>
            <a:off x="2495600" y="5287779"/>
            <a:ext cx="3467709" cy="5798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138"/>
              </a:spcAft>
            </a:pPr>
            <a:r>
              <a:rPr lang="de-DE" sz="4000" b="1" dirty="0">
                <a:solidFill>
                  <a:srgbClr val="CCFFFF"/>
                </a:solidFill>
              </a:rPr>
              <a:t>PREMIUM</a:t>
            </a:r>
            <a:br>
              <a:rPr lang="de-DE" sz="4400" b="1" dirty="0">
                <a:solidFill>
                  <a:srgbClr val="CCFFFF"/>
                </a:solidFill>
              </a:rPr>
            </a:br>
            <a:r>
              <a:rPr lang="de-DE" sz="2800" b="1" dirty="0">
                <a:solidFill>
                  <a:srgbClr val="CCFFFF"/>
                </a:solidFill>
              </a:rPr>
              <a:t>         QUALITY</a:t>
            </a:r>
            <a:endParaRPr lang="de-DE" sz="4400" b="1" dirty="0">
              <a:solidFill>
                <a:srgbClr val="CCFFFF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1B5391C-6870-4C3E-A2BF-6D9E601478C4}"/>
              </a:ext>
            </a:extLst>
          </p:cNvPr>
          <p:cNvSpPr txBox="1"/>
          <p:nvPr/>
        </p:nvSpPr>
        <p:spPr bwMode="gray">
          <a:xfrm>
            <a:off x="954336" y="1594879"/>
            <a:ext cx="3467709" cy="5798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Aft>
                <a:spcPts val="1138"/>
              </a:spcAft>
            </a:pPr>
            <a:r>
              <a:rPr lang="de-DE" sz="4000" dirty="0">
                <a:solidFill>
                  <a:srgbClr val="779ED7"/>
                </a:solidFill>
              </a:rPr>
              <a:t>FLEXIBILITY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8F72A9-0F88-4158-BE6D-1F42B5B8EE1B}"/>
              </a:ext>
            </a:extLst>
          </p:cNvPr>
          <p:cNvSpPr txBox="1"/>
          <p:nvPr/>
        </p:nvSpPr>
        <p:spPr bwMode="gray">
          <a:xfrm>
            <a:off x="4447125" y="3462206"/>
            <a:ext cx="5660622" cy="57988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1138"/>
              </a:spcAft>
            </a:pPr>
            <a:r>
              <a:rPr lang="de-DE" sz="4000" dirty="0">
                <a:solidFill>
                  <a:srgbClr val="94CFF4"/>
                </a:solidFill>
              </a:rPr>
              <a:t>CONNECTIVITY</a:t>
            </a:r>
          </a:p>
        </p:txBody>
      </p:sp>
      <p:sp>
        <p:nvSpPr>
          <p:cNvPr id="10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>
                <a:solidFill>
                  <a:prstClr val="white"/>
                </a:solidFill>
              </a:rPr>
              <a:t>100 % FOR YOU! The new Sprinter.</a:t>
            </a:r>
          </a:p>
        </p:txBody>
      </p:sp>
    </p:spTree>
    <p:extLst>
      <p:ext uri="{BB962C8B-B14F-4D97-AF65-F5344CB8AC3E}">
        <p14:creationId xmlns:p14="http://schemas.microsoft.com/office/powerpoint/2010/main" val="22015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25717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55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" y="-27384"/>
            <a:ext cx="12188824" cy="6840760"/>
          </a:xfrm>
          <a:prstGeom prst="rect">
            <a:avLst/>
          </a:prstGeom>
        </p:spPr>
      </p:pic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Product highlights – safety &amp; comfort</a:t>
            </a:r>
          </a:p>
        </p:txBody>
      </p:sp>
    </p:spTree>
    <p:extLst>
      <p:ext uri="{BB962C8B-B14F-4D97-AF65-F5344CB8AC3E}">
        <p14:creationId xmlns:p14="http://schemas.microsoft.com/office/powerpoint/2010/main" val="3430186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Objekt 2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096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26" name="Objekt 2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4" b="-878"/>
          <a:stretch/>
        </p:blipFill>
        <p:spPr>
          <a:xfrm>
            <a:off x="3275974" y="3457398"/>
            <a:ext cx="2725660" cy="1523735"/>
          </a:xfrm>
          <a:prstGeom prst="rect">
            <a:avLst/>
          </a:prstGeom>
        </p:spPr>
      </p:pic>
      <p:sp>
        <p:nvSpPr>
          <p:cNvPr id="6" name="Abgerundetes Rechteck 5"/>
          <p:cNvSpPr/>
          <p:nvPr/>
        </p:nvSpPr>
        <p:spPr bwMode="auto">
          <a:xfrm>
            <a:off x="4630656" y="3788774"/>
            <a:ext cx="1321162" cy="740071"/>
          </a:xfrm>
          <a:prstGeom prst="roundRect">
            <a:avLst/>
          </a:prstGeom>
          <a:solidFill>
            <a:schemeClr val="tx1">
              <a:alpha val="4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5" name="Ellipse 4"/>
          <p:cNvSpPr/>
          <p:nvPr/>
        </p:nvSpPr>
        <p:spPr bwMode="auto">
          <a:xfrm>
            <a:off x="3267174" y="3787267"/>
            <a:ext cx="848886" cy="744104"/>
          </a:xfrm>
          <a:prstGeom prst="ellipse">
            <a:avLst/>
          </a:prstGeom>
          <a:solidFill>
            <a:schemeClr val="tx1">
              <a:alpha val="4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pic>
        <p:nvPicPr>
          <p:cNvPr id="93" name="Bildplatzhalter 4">
            <a:extLst>
              <a:ext uri="{FF2B5EF4-FFF2-40B4-BE49-F238E27FC236}">
                <a16:creationId xmlns:a16="http://schemas.microsoft.com/office/drawing/2014/main" id="{7ED87547-36FE-4FAC-9AB4-612902E24E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6289" y="1840291"/>
            <a:ext cx="2729208" cy="1487672"/>
          </a:xfrm>
          <a:prstGeom prst="rect">
            <a:avLst/>
          </a:prstGeom>
          <a:ln>
            <a:noFill/>
          </a:ln>
        </p:spPr>
      </p:pic>
      <p:sp>
        <p:nvSpPr>
          <p:cNvPr id="199" name="Shape 293"/>
          <p:cNvSpPr/>
          <p:nvPr/>
        </p:nvSpPr>
        <p:spPr>
          <a:xfrm rot="5400000">
            <a:off x="10719452" y="2273780"/>
            <a:ext cx="1476533" cy="609558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pic>
        <p:nvPicPr>
          <p:cNvPr id="94" name="Bildplatzhalter 22" descr="Bildschirmausschnitt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232" y="5102117"/>
            <a:ext cx="2736278" cy="1504144"/>
          </a:xfrm>
          <a:prstGeom prst="rect">
            <a:avLst/>
          </a:prstGeom>
          <a:ln>
            <a:solidFill>
              <a:srgbClr val="CCFFFF"/>
            </a:solidFill>
          </a:ln>
        </p:spPr>
      </p:pic>
      <p:sp>
        <p:nvSpPr>
          <p:cNvPr id="196" name="Shape 293"/>
          <p:cNvSpPr/>
          <p:nvPr/>
        </p:nvSpPr>
        <p:spPr>
          <a:xfrm rot="5400000">
            <a:off x="7841121" y="5535605"/>
            <a:ext cx="1476533" cy="609558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pic>
        <p:nvPicPr>
          <p:cNvPr id="86" name="Bildplatzhalter 8">
            <a:extLst>
              <a:ext uri="{FF2B5EF4-FFF2-40B4-BE49-F238E27FC236}">
                <a16:creationId xmlns:a16="http://schemas.microsoft.com/office/drawing/2014/main" id="{C95620C4-B564-4DBD-8729-DD71BF4D03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0722" y="3456885"/>
            <a:ext cx="2731127" cy="1505045"/>
          </a:xfrm>
          <a:prstGeom prst="rect">
            <a:avLst/>
          </a:prstGeom>
          <a:ln>
            <a:noFill/>
          </a:ln>
        </p:spPr>
      </p:pic>
      <p:sp>
        <p:nvSpPr>
          <p:cNvPr id="192" name="Shape 293"/>
          <p:cNvSpPr/>
          <p:nvPr/>
        </p:nvSpPr>
        <p:spPr>
          <a:xfrm rot="5400000">
            <a:off x="10731976" y="3905346"/>
            <a:ext cx="1476533" cy="609558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pic>
        <p:nvPicPr>
          <p:cNvPr id="91" name="Grafik 90">
            <a:extLst>
              <a:ext uri="{FF2B5EF4-FFF2-40B4-BE49-F238E27FC236}">
                <a16:creationId xmlns:a16="http://schemas.microsoft.com/office/drawing/2014/main" id="{9E4FC1C4-3900-461C-B415-FA16C0C8442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9370" y="5105948"/>
            <a:ext cx="2745343" cy="1519200"/>
          </a:xfrm>
          <a:prstGeom prst="rect">
            <a:avLst/>
          </a:prstGeom>
          <a:ln>
            <a:noFill/>
          </a:ln>
        </p:spPr>
      </p:pic>
      <p:pic>
        <p:nvPicPr>
          <p:cNvPr id="90" name="Bildplatzhalter 22" descr="Bildschirmausschnitt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3276584" y="5090636"/>
            <a:ext cx="2726779" cy="1494715"/>
          </a:xfrm>
          <a:prstGeom prst="rect">
            <a:avLst/>
          </a:prstGeom>
          <a:ln>
            <a:noFill/>
          </a:ln>
        </p:spPr>
      </p:pic>
      <p:sp>
        <p:nvSpPr>
          <p:cNvPr id="184" name="Shape 293"/>
          <p:cNvSpPr/>
          <p:nvPr/>
        </p:nvSpPr>
        <p:spPr>
          <a:xfrm rot="5400000">
            <a:off x="4973680" y="5527240"/>
            <a:ext cx="1476533" cy="609558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pic>
        <p:nvPicPr>
          <p:cNvPr id="169" name="Bildplatzhalter 4">
            <a:extLst>
              <a:ext uri="{FF2B5EF4-FFF2-40B4-BE49-F238E27FC236}">
                <a16:creationId xmlns:a16="http://schemas.microsoft.com/office/drawing/2014/main" id="{5F2B0D2A-2C3E-42A4-BD5C-F9CC4B37707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4260" y="1833822"/>
            <a:ext cx="2713748" cy="1487265"/>
          </a:xfrm>
          <a:prstGeom prst="rect">
            <a:avLst/>
          </a:prstGeom>
          <a:ln>
            <a:noFill/>
          </a:ln>
        </p:spPr>
      </p:pic>
      <p:sp>
        <p:nvSpPr>
          <p:cNvPr id="182" name="Shape 293"/>
          <p:cNvSpPr/>
          <p:nvPr/>
        </p:nvSpPr>
        <p:spPr>
          <a:xfrm rot="5400000">
            <a:off x="4943545" y="2256842"/>
            <a:ext cx="1476533" cy="609558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pic>
        <p:nvPicPr>
          <p:cNvPr id="96" name="Bildplatzhalter 4">
            <a:extLst>
              <a:ext uri="{FF2B5EF4-FFF2-40B4-BE49-F238E27FC236}">
                <a16:creationId xmlns:a16="http://schemas.microsoft.com/office/drawing/2014/main" id="{C75680BE-B2AE-4D4B-BE05-509BF5D50F3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31997" y="1847936"/>
            <a:ext cx="2712202" cy="1494236"/>
          </a:xfrm>
          <a:prstGeom prst="rect">
            <a:avLst/>
          </a:prstGeom>
          <a:ln>
            <a:noFill/>
          </a:ln>
        </p:spPr>
      </p:pic>
      <p:sp>
        <p:nvSpPr>
          <p:cNvPr id="170" name="Shape 293"/>
          <p:cNvSpPr/>
          <p:nvPr/>
        </p:nvSpPr>
        <p:spPr>
          <a:xfrm rot="5400000">
            <a:off x="2101153" y="2257728"/>
            <a:ext cx="1476533" cy="609558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pic>
        <p:nvPicPr>
          <p:cNvPr id="88" name="Bildplatzhalter 4">
            <a:extLst>
              <a:ext uri="{FF2B5EF4-FFF2-40B4-BE49-F238E27FC236}">
                <a16:creationId xmlns:a16="http://schemas.microsoft.com/office/drawing/2014/main" id="{64F6583F-A149-4302-AA5D-4156BDD2EB7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513" y="5097916"/>
            <a:ext cx="2725310" cy="1503226"/>
          </a:xfrm>
          <a:prstGeom prst="rect">
            <a:avLst/>
          </a:prstGeom>
          <a:ln>
            <a:noFill/>
          </a:ln>
        </p:spPr>
      </p:pic>
      <p:pic>
        <p:nvPicPr>
          <p:cNvPr id="87" name="Bildplatzhalter 4">
            <a:extLst>
              <a:ext uri="{FF2B5EF4-FFF2-40B4-BE49-F238E27FC236}">
                <a16:creationId xmlns:a16="http://schemas.microsoft.com/office/drawing/2014/main" id="{C75680BE-B2AE-4D4B-BE05-509BF5D50F3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554" y="3462242"/>
            <a:ext cx="2734967" cy="1500030"/>
          </a:xfrm>
          <a:prstGeom prst="rect">
            <a:avLst/>
          </a:prstGeom>
          <a:ln>
            <a:solidFill>
              <a:srgbClr val="00ADEF"/>
            </a:solidFill>
          </a:ln>
        </p:spPr>
      </p:pic>
      <p:sp>
        <p:nvSpPr>
          <p:cNvPr id="161" name="Shape 293"/>
          <p:cNvSpPr/>
          <p:nvPr/>
        </p:nvSpPr>
        <p:spPr>
          <a:xfrm rot="5400000">
            <a:off x="2121480" y="3873094"/>
            <a:ext cx="1476533" cy="609558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407368" y="188640"/>
            <a:ext cx="2746800" cy="15192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 err="1">
                <a:solidFill>
                  <a:srgbClr val="00ADEF"/>
                </a:solidFill>
              </a:rPr>
              <a:t>Sight</a:t>
            </a:r>
            <a:r>
              <a:rPr lang="de-DE" b="1" dirty="0">
                <a:solidFill>
                  <a:srgbClr val="00ADEF"/>
                </a:solidFill>
              </a:rPr>
              <a:t> </a:t>
            </a:r>
            <a:r>
              <a:rPr lang="de-DE" b="1" dirty="0" err="1">
                <a:solidFill>
                  <a:srgbClr val="00ADEF"/>
                </a:solidFill>
              </a:rPr>
              <a:t>and</a:t>
            </a:r>
            <a:r>
              <a:rPr lang="de-DE" b="1" dirty="0">
                <a:solidFill>
                  <a:srgbClr val="00ADEF"/>
                </a:solidFill>
              </a:rPr>
              <a:t> light</a:t>
            </a:r>
          </a:p>
        </p:txBody>
      </p:sp>
      <p:sp>
        <p:nvSpPr>
          <p:cNvPr id="51" name="Rechteck 50"/>
          <p:cNvSpPr/>
          <p:nvPr/>
        </p:nvSpPr>
        <p:spPr bwMode="auto">
          <a:xfrm>
            <a:off x="406629" y="5094624"/>
            <a:ext cx="2746800" cy="15192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73" name="Rechteck 72"/>
          <p:cNvSpPr/>
          <p:nvPr/>
        </p:nvSpPr>
        <p:spPr bwMode="auto">
          <a:xfrm>
            <a:off x="3259028" y="1822763"/>
            <a:ext cx="2746800" cy="1519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74" name="Rechteck 73"/>
          <p:cNvSpPr/>
          <p:nvPr/>
        </p:nvSpPr>
        <p:spPr bwMode="auto">
          <a:xfrm>
            <a:off x="3281169" y="5083079"/>
            <a:ext cx="2746800" cy="1519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5" name="Rechteck 74"/>
          <p:cNvSpPr/>
          <p:nvPr/>
        </p:nvSpPr>
        <p:spPr bwMode="auto">
          <a:xfrm>
            <a:off x="3267174" y="3451376"/>
            <a:ext cx="2746800" cy="1519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76" name="Rechteck 75"/>
          <p:cNvSpPr/>
          <p:nvPr/>
        </p:nvSpPr>
        <p:spPr bwMode="auto">
          <a:xfrm>
            <a:off x="9028725" y="210683"/>
            <a:ext cx="2746800" cy="1519200"/>
          </a:xfrm>
          <a:prstGeom prst="rect">
            <a:avLst/>
          </a:prstGeom>
          <a:noFill/>
          <a:ln w="19050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 err="1">
                <a:solidFill>
                  <a:srgbClr val="94CFF4"/>
                </a:solidFill>
              </a:rPr>
              <a:t>Comfort</a:t>
            </a:r>
            <a:r>
              <a:rPr lang="de-DE" b="1" dirty="0">
                <a:solidFill>
                  <a:srgbClr val="94CFF4"/>
                </a:solidFill>
              </a:rPr>
              <a:t> </a:t>
            </a:r>
            <a:r>
              <a:rPr lang="de-DE" b="1" dirty="0" err="1">
                <a:solidFill>
                  <a:srgbClr val="94CFF4"/>
                </a:solidFill>
              </a:rPr>
              <a:t>and</a:t>
            </a:r>
            <a:r>
              <a:rPr lang="de-DE" b="1" dirty="0">
                <a:solidFill>
                  <a:srgbClr val="94CFF4"/>
                </a:solidFill>
              </a:rPr>
              <a:t> </a:t>
            </a:r>
            <a:r>
              <a:rPr lang="de-DE" b="1" dirty="0" err="1">
                <a:solidFill>
                  <a:srgbClr val="94CFF4"/>
                </a:solidFill>
              </a:rPr>
              <a:t>safety</a:t>
            </a:r>
            <a:r>
              <a:rPr lang="de-DE" b="1" dirty="0">
                <a:solidFill>
                  <a:srgbClr val="94CFF4"/>
                </a:solidFill>
              </a:rPr>
              <a:t> </a:t>
            </a:r>
            <a:r>
              <a:rPr lang="de-DE" b="1" dirty="0" err="1">
                <a:solidFill>
                  <a:srgbClr val="94CFF4"/>
                </a:solidFill>
              </a:rPr>
              <a:t>during</a:t>
            </a:r>
            <a:r>
              <a:rPr lang="de-DE" b="1" dirty="0">
                <a:solidFill>
                  <a:srgbClr val="94CFF4"/>
                </a:solidFill>
              </a:rPr>
              <a:t> </a:t>
            </a:r>
            <a:r>
              <a:rPr lang="de-DE" b="1" dirty="0" err="1">
                <a:solidFill>
                  <a:srgbClr val="94CFF4"/>
                </a:solidFill>
              </a:rPr>
              <a:t>long</a:t>
            </a:r>
            <a:r>
              <a:rPr lang="de-DE" b="1" dirty="0">
                <a:solidFill>
                  <a:srgbClr val="94CFF4"/>
                </a:solidFill>
              </a:rPr>
              <a:t> </a:t>
            </a:r>
            <a:r>
              <a:rPr lang="de-DE" b="1" dirty="0" err="1">
                <a:solidFill>
                  <a:srgbClr val="94CFF4"/>
                </a:solidFill>
              </a:rPr>
              <a:t>trips</a:t>
            </a:r>
            <a:endParaRPr lang="de-DE" b="1" dirty="0">
              <a:solidFill>
                <a:srgbClr val="94CFF4"/>
              </a:solidFill>
            </a:endParaRPr>
          </a:p>
        </p:txBody>
      </p:sp>
      <p:sp>
        <p:nvSpPr>
          <p:cNvPr id="77" name="Rechteck 76"/>
          <p:cNvSpPr/>
          <p:nvPr/>
        </p:nvSpPr>
        <p:spPr bwMode="auto">
          <a:xfrm>
            <a:off x="9037832" y="3460416"/>
            <a:ext cx="2746800" cy="1519200"/>
          </a:xfrm>
          <a:prstGeom prst="rect">
            <a:avLst/>
          </a:prstGeom>
          <a:noFill/>
          <a:ln w="19050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78" name="Rechteck 77"/>
          <p:cNvSpPr/>
          <p:nvPr/>
        </p:nvSpPr>
        <p:spPr bwMode="auto">
          <a:xfrm>
            <a:off x="9047913" y="5094624"/>
            <a:ext cx="2746800" cy="1519200"/>
          </a:xfrm>
          <a:prstGeom prst="rect">
            <a:avLst/>
          </a:prstGeom>
          <a:noFill/>
          <a:ln w="19050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dirty="0">
              <a:solidFill>
                <a:srgbClr val="FFFFFF"/>
              </a:solidFill>
            </a:endParaRPr>
          </a:p>
        </p:txBody>
      </p:sp>
      <p:sp>
        <p:nvSpPr>
          <p:cNvPr id="79" name="Rechteck 78"/>
          <p:cNvSpPr/>
          <p:nvPr/>
        </p:nvSpPr>
        <p:spPr bwMode="auto">
          <a:xfrm>
            <a:off x="6149707" y="5087061"/>
            <a:ext cx="2746800" cy="1519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80" name="Rechteck 79"/>
          <p:cNvSpPr/>
          <p:nvPr/>
        </p:nvSpPr>
        <p:spPr bwMode="auto">
          <a:xfrm>
            <a:off x="9028222" y="1825235"/>
            <a:ext cx="2746800" cy="1519200"/>
          </a:xfrm>
          <a:prstGeom prst="rect">
            <a:avLst/>
          </a:prstGeom>
          <a:noFill/>
          <a:ln w="19050"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57" name="Rechteck 56"/>
          <p:cNvSpPr/>
          <p:nvPr/>
        </p:nvSpPr>
        <p:spPr bwMode="auto">
          <a:xfrm>
            <a:off x="407368" y="1824240"/>
            <a:ext cx="2746800" cy="15192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63" name="Rechteck 62"/>
          <p:cNvSpPr/>
          <p:nvPr/>
        </p:nvSpPr>
        <p:spPr bwMode="auto">
          <a:xfrm>
            <a:off x="3269373" y="199302"/>
            <a:ext cx="2746800" cy="15192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b="1" dirty="0" err="1">
                <a:solidFill>
                  <a:prstClr val="white"/>
                </a:solidFill>
              </a:rPr>
              <a:t>Active</a:t>
            </a:r>
            <a:r>
              <a:rPr lang="de-DE" b="1" dirty="0">
                <a:solidFill>
                  <a:prstClr val="white"/>
                </a:solidFill>
              </a:rPr>
              <a:t> </a:t>
            </a:r>
            <a:r>
              <a:rPr lang="de-DE" b="1" dirty="0" err="1">
                <a:solidFill>
                  <a:prstClr val="white"/>
                </a:solidFill>
              </a:rPr>
              <a:t>support</a:t>
            </a:r>
            <a:r>
              <a:rPr lang="de-DE" b="1" dirty="0">
                <a:solidFill>
                  <a:prstClr val="white"/>
                </a:solidFill>
              </a:rPr>
              <a:t> in </a:t>
            </a:r>
            <a:r>
              <a:rPr lang="de-DE" b="1" dirty="0" err="1">
                <a:solidFill>
                  <a:prstClr val="white"/>
                </a:solidFill>
              </a:rPr>
              <a:t>critical</a:t>
            </a:r>
            <a:r>
              <a:rPr lang="de-DE" b="1" dirty="0">
                <a:solidFill>
                  <a:prstClr val="white"/>
                </a:solidFill>
              </a:rPr>
              <a:t> </a:t>
            </a:r>
            <a:r>
              <a:rPr lang="de-DE" b="1" dirty="0" err="1">
                <a:solidFill>
                  <a:prstClr val="white"/>
                </a:solidFill>
              </a:rPr>
              <a:t>situations</a:t>
            </a:r>
            <a:endParaRPr lang="de-DE" b="1" dirty="0">
              <a:solidFill>
                <a:prstClr val="white"/>
              </a:solidFill>
            </a:endParaRPr>
          </a:p>
        </p:txBody>
      </p:sp>
      <p:sp>
        <p:nvSpPr>
          <p:cNvPr id="49" name="Rechteck 48"/>
          <p:cNvSpPr/>
          <p:nvPr/>
        </p:nvSpPr>
        <p:spPr bwMode="auto">
          <a:xfrm>
            <a:off x="424723" y="3450103"/>
            <a:ext cx="2746800" cy="15192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pic>
        <p:nvPicPr>
          <p:cNvPr id="65" name="Grafik 64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2281" y="5152660"/>
            <a:ext cx="640698" cy="371219"/>
          </a:xfrm>
          <a:prstGeom prst="rect">
            <a:avLst/>
          </a:prstGeom>
        </p:spPr>
      </p:pic>
      <p:pic>
        <p:nvPicPr>
          <p:cNvPr id="68" name="Grafik 67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136" y="5102033"/>
            <a:ext cx="640698" cy="382328"/>
          </a:xfrm>
          <a:prstGeom prst="rect">
            <a:avLst/>
          </a:prstGeom>
        </p:spPr>
      </p:pic>
      <p:pic>
        <p:nvPicPr>
          <p:cNvPr id="129" name="Picture 2" descr="http://www.chryslerfreunde.de/stammtisch/media/haken.gif"/>
          <p:cNvPicPr>
            <a:picLocks noChangeAspect="1" noChangeArrowheads="1"/>
          </p:cNvPicPr>
          <p:nvPr/>
        </p:nvPicPr>
        <p:blipFill>
          <a:blip r:embed="rId1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537" y="5329720"/>
            <a:ext cx="140176" cy="1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 bwMode="auto">
          <a:xfrm>
            <a:off x="3433902" y="6628880"/>
            <a:ext cx="4043014" cy="21517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dirty="0" err="1">
                <a:solidFill>
                  <a:prstClr val="white"/>
                </a:solidFill>
              </a:rPr>
              <a:t>available</a:t>
            </a:r>
            <a:r>
              <a:rPr lang="de-DE" sz="1200" dirty="0">
                <a:solidFill>
                  <a:prstClr val="white"/>
                </a:solidFill>
              </a:rPr>
              <a:t>	</a:t>
            </a:r>
            <a:r>
              <a:rPr lang="de-DE" sz="1200" dirty="0" err="1">
                <a:solidFill>
                  <a:prstClr val="white"/>
                </a:solidFill>
              </a:rPr>
              <a:t>individually</a:t>
            </a:r>
            <a:r>
              <a:rPr lang="de-DE" sz="1200" dirty="0">
                <a:solidFill>
                  <a:prstClr val="white"/>
                </a:solidFill>
              </a:rPr>
              <a:t> </a:t>
            </a:r>
            <a:r>
              <a:rPr lang="de-DE" sz="1200" dirty="0" err="1">
                <a:solidFill>
                  <a:prstClr val="white"/>
                </a:solidFill>
              </a:rPr>
              <a:t>reviewed</a:t>
            </a:r>
            <a:endParaRPr lang="de-DE" sz="1200" dirty="0">
              <a:solidFill>
                <a:prstClr val="white"/>
              </a:solidFill>
            </a:endParaRPr>
          </a:p>
        </p:txBody>
      </p:sp>
      <p:sp>
        <p:nvSpPr>
          <p:cNvPr id="159" name="Shape 293"/>
          <p:cNvSpPr/>
          <p:nvPr/>
        </p:nvSpPr>
        <p:spPr>
          <a:xfrm>
            <a:off x="441278" y="4589663"/>
            <a:ext cx="2708807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160" name="Rechteck 159"/>
          <p:cNvSpPr/>
          <p:nvPr/>
        </p:nvSpPr>
        <p:spPr>
          <a:xfrm>
            <a:off x="463694" y="4645455"/>
            <a:ext cx="2471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solidFill>
                  <a:srgbClr val="FFFFFF"/>
                </a:solidFill>
              </a:rPr>
              <a:t>Highbeam</a:t>
            </a:r>
            <a:r>
              <a:rPr lang="de-DE" sz="1200" dirty="0">
                <a:solidFill>
                  <a:srgbClr val="FFFFFF"/>
                </a:solidFill>
              </a:rPr>
              <a:t> Assist (LA1)</a:t>
            </a:r>
          </a:p>
        </p:txBody>
      </p:sp>
      <p:pic>
        <p:nvPicPr>
          <p:cNvPr id="60" name="Grafik 59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7736" y="3486875"/>
            <a:ext cx="640698" cy="371219"/>
          </a:xfrm>
          <a:prstGeom prst="rect">
            <a:avLst/>
          </a:prstGeom>
        </p:spPr>
      </p:pic>
      <p:pic>
        <p:nvPicPr>
          <p:cNvPr id="121" name="Picture 2" descr="http://www.chryslerfreunde.de/stammtisch/media/haken.gif"/>
          <p:cNvPicPr>
            <a:picLocks noChangeAspect="1" noChangeArrowheads="1"/>
          </p:cNvPicPr>
          <p:nvPr/>
        </p:nvPicPr>
        <p:blipFill>
          <a:blip r:embed="rId1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3875" y="3637466"/>
            <a:ext cx="140176" cy="1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" name="Shape 293"/>
          <p:cNvSpPr/>
          <p:nvPr/>
        </p:nvSpPr>
        <p:spPr>
          <a:xfrm>
            <a:off x="422981" y="6224663"/>
            <a:ext cx="2708807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173" name="Rechteck 172"/>
          <p:cNvSpPr/>
          <p:nvPr/>
        </p:nvSpPr>
        <p:spPr>
          <a:xfrm>
            <a:off x="451861" y="6188461"/>
            <a:ext cx="2471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FFFF"/>
                </a:solidFill>
              </a:rPr>
              <a:t>Rain </a:t>
            </a:r>
            <a:r>
              <a:rPr lang="de-DE" sz="1200" dirty="0" err="1">
                <a:solidFill>
                  <a:srgbClr val="FFFFFF"/>
                </a:solidFill>
              </a:rPr>
              <a:t>sensor</a:t>
            </a:r>
            <a:r>
              <a:rPr lang="de-DE" sz="1200" dirty="0">
                <a:solidFill>
                  <a:srgbClr val="FFFFFF"/>
                </a:solidFill>
              </a:rPr>
              <a:t> (JF1) </a:t>
            </a:r>
            <a:r>
              <a:rPr lang="de-DE" sz="1200" dirty="0" err="1">
                <a:solidFill>
                  <a:srgbClr val="FFFFFF"/>
                </a:solidFill>
              </a:rPr>
              <a:t>with</a:t>
            </a:r>
            <a:r>
              <a:rPr lang="de-DE" sz="1200" dirty="0">
                <a:solidFill>
                  <a:srgbClr val="FFFFFF"/>
                </a:solidFill>
              </a:rPr>
              <a:t> WET WIPER SYSTEM (FM3)</a:t>
            </a:r>
          </a:p>
        </p:txBody>
      </p:sp>
      <p:sp>
        <p:nvSpPr>
          <p:cNvPr id="177" name="Shape 293"/>
          <p:cNvSpPr/>
          <p:nvPr/>
        </p:nvSpPr>
        <p:spPr>
          <a:xfrm>
            <a:off x="427399" y="2955569"/>
            <a:ext cx="2708807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178" name="Rechteck 177"/>
          <p:cNvSpPr/>
          <p:nvPr/>
        </p:nvSpPr>
        <p:spPr>
          <a:xfrm>
            <a:off x="412308" y="3021539"/>
            <a:ext cx="2471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solidFill>
                  <a:srgbClr val="FFFFFF"/>
                </a:solidFill>
              </a:rPr>
              <a:t>Headlamp</a:t>
            </a:r>
            <a:r>
              <a:rPr lang="de-DE" sz="1200" dirty="0">
                <a:solidFill>
                  <a:srgbClr val="FFFFFF"/>
                </a:solidFill>
              </a:rPr>
              <a:t> Assist (LA2)</a:t>
            </a:r>
          </a:p>
        </p:txBody>
      </p:sp>
      <p:pic>
        <p:nvPicPr>
          <p:cNvPr id="69" name="Grafik 68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722" y="1835331"/>
            <a:ext cx="640698" cy="382328"/>
          </a:xfrm>
          <a:prstGeom prst="rect">
            <a:avLst/>
          </a:prstGeom>
        </p:spPr>
      </p:pic>
      <p:sp>
        <p:nvSpPr>
          <p:cNvPr id="181" name="Shape 293"/>
          <p:cNvSpPr/>
          <p:nvPr/>
        </p:nvSpPr>
        <p:spPr>
          <a:xfrm>
            <a:off x="3269109" y="2954106"/>
            <a:ext cx="2708807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167" name="Rechteck 166"/>
          <p:cNvSpPr/>
          <p:nvPr/>
        </p:nvSpPr>
        <p:spPr>
          <a:xfrm>
            <a:off x="3261286" y="3015616"/>
            <a:ext cx="2471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solidFill>
                  <a:srgbClr val="FFFFFF"/>
                </a:solidFill>
              </a:rPr>
              <a:t>Active</a:t>
            </a:r>
            <a:r>
              <a:rPr lang="de-DE" sz="1200" dirty="0">
                <a:solidFill>
                  <a:srgbClr val="FFFFFF"/>
                </a:solidFill>
              </a:rPr>
              <a:t> Brake Assist (BA3)</a:t>
            </a:r>
          </a:p>
        </p:txBody>
      </p:sp>
      <p:pic>
        <p:nvPicPr>
          <p:cNvPr id="64" name="Grafik 63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5322" y="1834065"/>
            <a:ext cx="640698" cy="371219"/>
          </a:xfrm>
          <a:prstGeom prst="rect">
            <a:avLst/>
          </a:prstGeom>
        </p:spPr>
      </p:pic>
      <p:pic>
        <p:nvPicPr>
          <p:cNvPr id="120" name="Grafik 119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4380" y="2185478"/>
            <a:ext cx="612923" cy="390843"/>
          </a:xfrm>
          <a:prstGeom prst="rect">
            <a:avLst/>
          </a:prstGeom>
        </p:spPr>
      </p:pic>
      <p:pic>
        <p:nvPicPr>
          <p:cNvPr id="127" name="Picture 2" descr="http://www.chryslerfreunde.de/stammtisch/media/haken.gif"/>
          <p:cNvPicPr>
            <a:picLocks noChangeAspect="1" noChangeArrowheads="1"/>
          </p:cNvPicPr>
          <p:nvPr/>
        </p:nvPicPr>
        <p:blipFill>
          <a:blip r:embed="rId1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5089" y="1999868"/>
            <a:ext cx="140176" cy="1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3" name="Shape 293"/>
          <p:cNvSpPr/>
          <p:nvPr/>
        </p:nvSpPr>
        <p:spPr>
          <a:xfrm>
            <a:off x="3289494" y="6224663"/>
            <a:ext cx="2708807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186" name="Rechteck 185"/>
          <p:cNvSpPr/>
          <p:nvPr/>
        </p:nvSpPr>
        <p:spPr>
          <a:xfrm>
            <a:off x="3307537" y="6273579"/>
            <a:ext cx="2471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solidFill>
                  <a:srgbClr val="FFFFFF"/>
                </a:solidFill>
              </a:rPr>
              <a:t>Active</a:t>
            </a:r>
            <a:r>
              <a:rPr lang="de-DE" sz="1200" dirty="0">
                <a:solidFill>
                  <a:srgbClr val="FFFFFF"/>
                </a:solidFill>
              </a:rPr>
              <a:t> Lane </a:t>
            </a:r>
            <a:r>
              <a:rPr lang="de-DE" sz="1200" dirty="0" err="1">
                <a:solidFill>
                  <a:srgbClr val="FFFFFF"/>
                </a:solidFill>
              </a:rPr>
              <a:t>Keeping</a:t>
            </a:r>
            <a:r>
              <a:rPr lang="de-DE" sz="1200" dirty="0">
                <a:solidFill>
                  <a:srgbClr val="FFFFFF"/>
                </a:solidFill>
              </a:rPr>
              <a:t> Assist (JB4)</a:t>
            </a:r>
          </a:p>
        </p:txBody>
      </p:sp>
      <p:pic>
        <p:nvPicPr>
          <p:cNvPr id="71" name="Grafik 70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6170" y="3463143"/>
            <a:ext cx="640698" cy="371219"/>
          </a:xfrm>
          <a:prstGeom prst="rect">
            <a:avLst/>
          </a:prstGeom>
        </p:spPr>
      </p:pic>
      <p:pic>
        <p:nvPicPr>
          <p:cNvPr id="138" name="Grafik 137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8078" y="3823856"/>
            <a:ext cx="674569" cy="390843"/>
          </a:xfrm>
          <a:prstGeom prst="rect">
            <a:avLst/>
          </a:prstGeom>
        </p:spPr>
      </p:pic>
      <p:sp>
        <p:nvSpPr>
          <p:cNvPr id="190" name="Shape 293"/>
          <p:cNvSpPr/>
          <p:nvPr/>
        </p:nvSpPr>
        <p:spPr>
          <a:xfrm>
            <a:off x="9046156" y="4592953"/>
            <a:ext cx="2708807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191" name="Rechteck 190"/>
          <p:cNvSpPr/>
          <p:nvPr/>
        </p:nvSpPr>
        <p:spPr>
          <a:xfrm>
            <a:off x="9007081" y="4566270"/>
            <a:ext cx="2471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solidFill>
                  <a:srgbClr val="FFFFFF"/>
                </a:solidFill>
              </a:rPr>
              <a:t>Active</a:t>
            </a:r>
            <a:r>
              <a:rPr lang="de-DE" sz="1200" dirty="0">
                <a:solidFill>
                  <a:srgbClr val="FFFFFF"/>
                </a:solidFill>
              </a:rPr>
              <a:t> </a:t>
            </a:r>
            <a:r>
              <a:rPr lang="de-DE" sz="1200" dirty="0" err="1">
                <a:solidFill>
                  <a:srgbClr val="FFFFFF"/>
                </a:solidFill>
              </a:rPr>
              <a:t>Distance</a:t>
            </a:r>
            <a:r>
              <a:rPr lang="de-DE" sz="1200" dirty="0">
                <a:solidFill>
                  <a:srgbClr val="FFFFFF"/>
                </a:solidFill>
              </a:rPr>
              <a:t> Assist</a:t>
            </a:r>
          </a:p>
          <a:p>
            <a:r>
              <a:rPr lang="de-DE" sz="1200" dirty="0">
                <a:solidFill>
                  <a:srgbClr val="FFFFFF"/>
                </a:solidFill>
              </a:rPr>
              <a:t>DISTRONIC (ET4)</a:t>
            </a:r>
          </a:p>
        </p:txBody>
      </p:sp>
      <p:sp>
        <p:nvSpPr>
          <p:cNvPr id="193" name="Shape 293"/>
          <p:cNvSpPr/>
          <p:nvPr/>
        </p:nvSpPr>
        <p:spPr>
          <a:xfrm>
            <a:off x="6149707" y="6231881"/>
            <a:ext cx="2708807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195" name="Rechteck 194"/>
          <p:cNvSpPr/>
          <p:nvPr/>
        </p:nvSpPr>
        <p:spPr>
          <a:xfrm>
            <a:off x="6163719" y="6186316"/>
            <a:ext cx="2471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FFFF"/>
                </a:solidFill>
              </a:rPr>
              <a:t>Cruise </a:t>
            </a:r>
            <a:r>
              <a:rPr lang="de-DE" sz="1200" dirty="0" err="1">
                <a:solidFill>
                  <a:srgbClr val="FFFFFF"/>
                </a:solidFill>
              </a:rPr>
              <a:t>control</a:t>
            </a:r>
            <a:r>
              <a:rPr lang="de-DE" sz="1200" dirty="0">
                <a:solidFill>
                  <a:srgbClr val="FFFFFF"/>
                </a:solidFill>
              </a:rPr>
              <a:t> (MS1) &amp;</a:t>
            </a:r>
          </a:p>
          <a:p>
            <a:r>
              <a:rPr lang="de-DE" sz="1200" dirty="0">
                <a:solidFill>
                  <a:srgbClr val="FFFFFF"/>
                </a:solidFill>
              </a:rPr>
              <a:t>Hill-Start Assist (E07)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8266151" y="5098385"/>
            <a:ext cx="652847" cy="760284"/>
            <a:chOff x="5313301" y="5095169"/>
            <a:chExt cx="652847" cy="760284"/>
          </a:xfrm>
        </p:grpSpPr>
        <p:pic>
          <p:nvPicPr>
            <p:cNvPr id="72" name="Grafik 71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5450" y="5095169"/>
              <a:ext cx="640698" cy="371219"/>
            </a:xfrm>
            <a:prstGeom prst="rect">
              <a:avLst/>
            </a:prstGeom>
          </p:spPr>
        </p:pic>
        <p:pic>
          <p:nvPicPr>
            <p:cNvPr id="114" name="Grafik 113"/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3301" y="5464610"/>
              <a:ext cx="623360" cy="390843"/>
            </a:xfrm>
            <a:prstGeom prst="rect">
              <a:avLst/>
            </a:prstGeom>
          </p:spPr>
        </p:pic>
        <p:pic>
          <p:nvPicPr>
            <p:cNvPr id="143" name="Picture 2" descr="http://www.chryslerfreunde.de/stammtisch/media/haken.gif"/>
            <p:cNvPicPr>
              <a:picLocks noChangeAspect="1" noChangeArrowheads="1"/>
            </p:cNvPicPr>
            <p:nvPr/>
          </p:nvPicPr>
          <p:blipFill>
            <a:blip r:embed="rId19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186" y="5331005"/>
              <a:ext cx="140176" cy="133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 descr="http://www.chryslerfreunde.de/stammtisch/media/haken.gif"/>
            <p:cNvPicPr>
              <a:picLocks noChangeAspect="1" noChangeArrowheads="1"/>
            </p:cNvPicPr>
            <p:nvPr/>
          </p:nvPicPr>
          <p:blipFill>
            <a:blip r:embed="rId19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321" y="5654513"/>
              <a:ext cx="140176" cy="133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pieren 20"/>
          <p:cNvGrpSpPr/>
          <p:nvPr/>
        </p:nvGrpSpPr>
        <p:grpSpPr>
          <a:xfrm>
            <a:off x="11152939" y="1820342"/>
            <a:ext cx="628111" cy="784146"/>
            <a:chOff x="8307368" y="5109680"/>
            <a:chExt cx="628111" cy="784146"/>
          </a:xfrm>
        </p:grpSpPr>
        <p:pic>
          <p:nvPicPr>
            <p:cNvPr id="115" name="Grafik 114"/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07368" y="5109680"/>
              <a:ext cx="607385" cy="399163"/>
            </a:xfrm>
            <a:prstGeom prst="rect">
              <a:avLst/>
            </a:prstGeom>
          </p:spPr>
        </p:pic>
        <p:pic>
          <p:nvPicPr>
            <p:cNvPr id="116" name="Grafik 115"/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16394" y="5480627"/>
              <a:ext cx="619085" cy="413199"/>
            </a:xfrm>
            <a:prstGeom prst="rect">
              <a:avLst/>
            </a:prstGeom>
          </p:spPr>
        </p:pic>
        <p:pic>
          <p:nvPicPr>
            <p:cNvPr id="145" name="Picture 2" descr="http://www.chryslerfreunde.de/stammtisch/media/haken.gif"/>
            <p:cNvPicPr>
              <a:picLocks noChangeAspect="1" noChangeArrowheads="1"/>
            </p:cNvPicPr>
            <p:nvPr/>
          </p:nvPicPr>
          <p:blipFill>
            <a:blip r:embed="rId19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0300" y="5293219"/>
              <a:ext cx="140176" cy="133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2" descr="http://www.chryslerfreunde.de/stammtisch/media/haken.gif"/>
            <p:cNvPicPr>
              <a:picLocks noChangeAspect="1" noChangeArrowheads="1"/>
            </p:cNvPicPr>
            <p:nvPr/>
          </p:nvPicPr>
          <p:blipFill>
            <a:blip r:embed="rId19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9860" y="5673877"/>
              <a:ext cx="140176" cy="133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7" name="Shape 293"/>
          <p:cNvSpPr/>
          <p:nvPr/>
        </p:nvSpPr>
        <p:spPr>
          <a:xfrm>
            <a:off x="9045944" y="2972416"/>
            <a:ext cx="2708807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198" name="Rechteck 197"/>
          <p:cNvSpPr/>
          <p:nvPr/>
        </p:nvSpPr>
        <p:spPr>
          <a:xfrm>
            <a:off x="8995233" y="3010241"/>
            <a:ext cx="2471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FFFF"/>
                </a:solidFill>
              </a:rPr>
              <a:t>Attention-Assist (JW8)</a:t>
            </a:r>
          </a:p>
        </p:txBody>
      </p:sp>
      <p:sp>
        <p:nvSpPr>
          <p:cNvPr id="123" name="Explosion 1 122"/>
          <p:cNvSpPr/>
          <p:nvPr/>
        </p:nvSpPr>
        <p:spPr bwMode="auto">
          <a:xfrm>
            <a:off x="4151784" y="6677135"/>
            <a:ext cx="200636" cy="155217"/>
          </a:xfrm>
          <a:prstGeom prst="irregularSeal1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205" name="Shape 293"/>
          <p:cNvSpPr/>
          <p:nvPr/>
        </p:nvSpPr>
        <p:spPr>
          <a:xfrm rot="5400000">
            <a:off x="4951182" y="3877475"/>
            <a:ext cx="1476533" cy="609558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206" name="Shape 293"/>
          <p:cNvSpPr/>
          <p:nvPr/>
        </p:nvSpPr>
        <p:spPr>
          <a:xfrm>
            <a:off x="3274027" y="4590501"/>
            <a:ext cx="2708807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164" name="Rechteck 163"/>
          <p:cNvSpPr/>
          <p:nvPr/>
        </p:nvSpPr>
        <p:spPr>
          <a:xfrm>
            <a:off x="3224226" y="4547059"/>
            <a:ext cx="24715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rgbClr val="FFFFFF"/>
                </a:solidFill>
              </a:rPr>
              <a:t>Driver </a:t>
            </a:r>
            <a:r>
              <a:rPr lang="de-DE" sz="1200" dirty="0" err="1">
                <a:solidFill>
                  <a:srgbClr val="FFFFFF"/>
                </a:solidFill>
              </a:rPr>
              <a:t>and</a:t>
            </a:r>
            <a:r>
              <a:rPr lang="de-DE" sz="1200" dirty="0">
                <a:solidFill>
                  <a:srgbClr val="FFFFFF"/>
                </a:solidFill>
              </a:rPr>
              <a:t> </a:t>
            </a:r>
            <a:r>
              <a:rPr lang="de-DE" sz="1200" dirty="0" err="1">
                <a:solidFill>
                  <a:srgbClr val="FFFFFF"/>
                </a:solidFill>
              </a:rPr>
              <a:t>co</a:t>
            </a:r>
            <a:r>
              <a:rPr lang="de-DE" sz="1200" dirty="0">
                <a:solidFill>
                  <a:srgbClr val="FFFFFF"/>
                </a:solidFill>
              </a:rPr>
              <a:t>-driver </a:t>
            </a:r>
            <a:r>
              <a:rPr lang="de-DE" sz="1200" dirty="0" err="1">
                <a:solidFill>
                  <a:srgbClr val="FFFFFF"/>
                </a:solidFill>
              </a:rPr>
              <a:t>airbag</a:t>
            </a:r>
            <a:r>
              <a:rPr lang="de-DE" sz="1200" dirty="0">
                <a:solidFill>
                  <a:srgbClr val="FFFFFF"/>
                </a:solidFill>
              </a:rPr>
              <a:t> </a:t>
            </a:r>
          </a:p>
          <a:p>
            <a:r>
              <a:rPr lang="de-DE" sz="1200" dirty="0">
                <a:solidFill>
                  <a:srgbClr val="FFFFFF"/>
                </a:solidFill>
              </a:rPr>
              <a:t>(SA5 + SA6)</a:t>
            </a:r>
          </a:p>
        </p:txBody>
      </p:sp>
      <p:grpSp>
        <p:nvGrpSpPr>
          <p:cNvPr id="16" name="Gruppieren 15"/>
          <p:cNvGrpSpPr/>
          <p:nvPr/>
        </p:nvGrpSpPr>
        <p:grpSpPr>
          <a:xfrm>
            <a:off x="5369099" y="3472282"/>
            <a:ext cx="640698" cy="739421"/>
            <a:chOff x="2493552" y="1827004"/>
            <a:chExt cx="640698" cy="739421"/>
          </a:xfrm>
        </p:grpSpPr>
        <p:pic>
          <p:nvPicPr>
            <p:cNvPr id="61" name="Grafik 60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93552" y="1827004"/>
              <a:ext cx="640698" cy="371219"/>
            </a:xfrm>
            <a:prstGeom prst="rect">
              <a:avLst/>
            </a:prstGeom>
          </p:spPr>
        </p:pic>
        <p:pic>
          <p:nvPicPr>
            <p:cNvPr id="62" name="Grafik 61"/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0300" y="2195688"/>
              <a:ext cx="595067" cy="370737"/>
            </a:xfrm>
            <a:prstGeom prst="rect">
              <a:avLst/>
            </a:prstGeom>
          </p:spPr>
        </p:pic>
        <p:pic>
          <p:nvPicPr>
            <p:cNvPr id="125" name="Picture 2" descr="http://www.chryslerfreunde.de/stammtisch/media/haken.gif"/>
            <p:cNvPicPr>
              <a:picLocks noChangeAspect="1" noChangeArrowheads="1"/>
            </p:cNvPicPr>
            <p:nvPr/>
          </p:nvPicPr>
          <p:blipFill>
            <a:blip r:embed="rId19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603" y="1996896"/>
              <a:ext cx="140176" cy="133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6" name="Explosion 1 125"/>
            <p:cNvSpPr/>
            <p:nvPr/>
          </p:nvSpPr>
          <p:spPr bwMode="auto">
            <a:xfrm>
              <a:off x="2915289" y="2391384"/>
              <a:ext cx="200636" cy="155217"/>
            </a:xfrm>
            <a:prstGeom prst="irregularSeal1">
              <a:avLst/>
            </a:prstGeom>
            <a:solidFill>
              <a:srgbClr val="FFFF00">
                <a:alpha val="5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 err="1">
                <a:solidFill>
                  <a:srgbClr val="FFFFFF"/>
                </a:solidFill>
              </a:endParaRPr>
            </a:p>
          </p:txBody>
        </p:sp>
      </p:grpSp>
      <p:sp>
        <p:nvSpPr>
          <p:cNvPr id="207" name="Shape 293"/>
          <p:cNvSpPr/>
          <p:nvPr/>
        </p:nvSpPr>
        <p:spPr>
          <a:xfrm>
            <a:off x="9056217" y="6230756"/>
            <a:ext cx="2708807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208" name="Rechteck 207"/>
          <p:cNvSpPr/>
          <p:nvPr/>
        </p:nvSpPr>
        <p:spPr>
          <a:xfrm>
            <a:off x="9037167" y="6298491"/>
            <a:ext cx="2471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err="1">
                <a:solidFill>
                  <a:srgbClr val="FFFFFF"/>
                </a:solidFill>
              </a:rPr>
              <a:t>Crosswind</a:t>
            </a:r>
            <a:r>
              <a:rPr lang="de-DE" sz="1200" dirty="0">
                <a:solidFill>
                  <a:srgbClr val="FFFFFF"/>
                </a:solidFill>
              </a:rPr>
              <a:t> Assist (JA8)</a:t>
            </a:r>
          </a:p>
        </p:txBody>
      </p:sp>
      <p:sp>
        <p:nvSpPr>
          <p:cNvPr id="209" name="Shape 293"/>
          <p:cNvSpPr/>
          <p:nvPr/>
        </p:nvSpPr>
        <p:spPr>
          <a:xfrm rot="5400000">
            <a:off x="10742030" y="5552695"/>
            <a:ext cx="1476533" cy="609558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11146419" y="5089416"/>
            <a:ext cx="640698" cy="746286"/>
            <a:chOff x="8207243" y="3489874"/>
            <a:chExt cx="640698" cy="746286"/>
          </a:xfrm>
        </p:grpSpPr>
        <p:pic>
          <p:nvPicPr>
            <p:cNvPr id="134" name="Grafik 133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07243" y="3489874"/>
              <a:ext cx="640698" cy="371219"/>
            </a:xfrm>
            <a:prstGeom prst="rect">
              <a:avLst/>
            </a:prstGeom>
          </p:spPr>
        </p:pic>
        <p:pic>
          <p:nvPicPr>
            <p:cNvPr id="135" name="Grafik 134"/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13957" y="3870347"/>
              <a:ext cx="631369" cy="365813"/>
            </a:xfrm>
            <a:prstGeom prst="rect">
              <a:avLst/>
            </a:prstGeom>
          </p:spPr>
        </p:pic>
        <p:pic>
          <p:nvPicPr>
            <p:cNvPr id="136" name="Picture 2" descr="http://www.chryslerfreunde.de/stammtisch/media/haken.gif"/>
            <p:cNvPicPr>
              <a:picLocks noChangeAspect="1" noChangeArrowheads="1"/>
            </p:cNvPicPr>
            <p:nvPr/>
          </p:nvPicPr>
          <p:blipFill>
            <a:blip r:embed="rId19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5432" y="3673753"/>
              <a:ext cx="140176" cy="133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2" descr="http://www.chryslerfreunde.de/stammtisch/media/haken.gif"/>
            <p:cNvPicPr>
              <a:picLocks noChangeAspect="1" noChangeArrowheads="1"/>
            </p:cNvPicPr>
            <p:nvPr/>
          </p:nvPicPr>
          <p:blipFill>
            <a:blip r:embed="rId19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5432" y="4102870"/>
              <a:ext cx="140176" cy="133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0" name="Picture 2" descr="http://www.chryslerfreunde.de/stammtisch/media/haken.gif"/>
          <p:cNvPicPr>
            <a:picLocks noChangeAspect="1" noChangeArrowheads="1"/>
          </p:cNvPicPr>
          <p:nvPr/>
        </p:nvPicPr>
        <p:blipFill>
          <a:blip r:embed="rId1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436" y="6672860"/>
            <a:ext cx="140176" cy="1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Explosion 1 131"/>
          <p:cNvSpPr/>
          <p:nvPr/>
        </p:nvSpPr>
        <p:spPr bwMode="auto">
          <a:xfrm>
            <a:off x="11592315" y="3993863"/>
            <a:ext cx="200636" cy="155217"/>
          </a:xfrm>
          <a:prstGeom prst="irregularSeal1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pic>
        <p:nvPicPr>
          <p:cNvPr id="141" name="Picture 2" descr="http://www.chryslerfreunde.de/stammtisch/media/haken.gif"/>
          <p:cNvPicPr>
            <a:picLocks noChangeAspect="1" noChangeArrowheads="1"/>
          </p:cNvPicPr>
          <p:nvPr/>
        </p:nvPicPr>
        <p:blipFill>
          <a:blip r:embed="rId1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13566" y="3647286"/>
            <a:ext cx="140176" cy="1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Grafik 13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069" y="2266575"/>
            <a:ext cx="674569" cy="390843"/>
          </a:xfrm>
          <a:prstGeom prst="rect">
            <a:avLst/>
          </a:prstGeom>
        </p:spPr>
      </p:pic>
      <p:sp>
        <p:nvSpPr>
          <p:cNvPr id="140" name="Explosion 1 139"/>
          <p:cNvSpPr/>
          <p:nvPr/>
        </p:nvSpPr>
        <p:spPr bwMode="auto">
          <a:xfrm>
            <a:off x="2935205" y="2417307"/>
            <a:ext cx="200636" cy="155217"/>
          </a:xfrm>
          <a:prstGeom prst="irregularSeal1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pic>
        <p:nvPicPr>
          <p:cNvPr id="142" name="Picture 2" descr="http://www.chryslerfreunde.de/stammtisch/media/haken.gif"/>
          <p:cNvPicPr>
            <a:picLocks noChangeAspect="1" noChangeArrowheads="1"/>
          </p:cNvPicPr>
          <p:nvPr/>
        </p:nvPicPr>
        <p:blipFill>
          <a:blip r:embed="rId1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5295" y="2008440"/>
            <a:ext cx="140176" cy="1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Explosion 1 147"/>
          <p:cNvSpPr/>
          <p:nvPr/>
        </p:nvSpPr>
        <p:spPr bwMode="auto">
          <a:xfrm>
            <a:off x="5789804" y="2364495"/>
            <a:ext cx="200636" cy="155217"/>
          </a:xfrm>
          <a:prstGeom prst="irregularSeal1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pic>
        <p:nvPicPr>
          <p:cNvPr id="149" name="Picture 2" descr="http://www.chryslerfreunde.de/stammtisch/media/haken.gif"/>
          <p:cNvPicPr>
            <a:picLocks noChangeAspect="1" noChangeArrowheads="1"/>
          </p:cNvPicPr>
          <p:nvPr/>
        </p:nvPicPr>
        <p:blipFill>
          <a:blip r:embed="rId1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1955" y="5326674"/>
            <a:ext cx="140176" cy="13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98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3161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45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680" y="-27384"/>
            <a:ext cx="12216680" cy="692856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5825905-4AD3-4074-B5F6-94AD83897C92}"/>
              </a:ext>
            </a:extLst>
          </p:cNvPr>
          <p:cNvSpPr/>
          <p:nvPr/>
        </p:nvSpPr>
        <p:spPr>
          <a:xfrm>
            <a:off x="27856" y="260648"/>
            <a:ext cx="12188824" cy="792088"/>
          </a:xfrm>
          <a:prstGeom prst="rect">
            <a:avLst/>
          </a:prstGeom>
          <a:gradFill flip="none" rotWithShape="1">
            <a:gsLst>
              <a:gs pos="14000">
                <a:schemeClr val="bg1">
                  <a:lumMod val="50000"/>
                  <a:lumOff val="50000"/>
                  <a:alpha val="39000"/>
                </a:schemeClr>
              </a:gs>
              <a:gs pos="46000">
                <a:schemeClr val="tx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08000"/>
              </a:lnSpc>
              <a:spcAft>
                <a:spcPts val="1008"/>
              </a:spcAft>
            </a:pPr>
            <a:endParaRPr lang="en" sz="2000" dirty="0" err="1">
              <a:solidFill>
                <a:schemeClr val="tx1"/>
              </a:solidFill>
            </a:endParaRPr>
          </a:p>
        </p:txBody>
      </p:sp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Product highlights – powertrains &amp; engines</a:t>
            </a:r>
            <a:endParaRPr lang="e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300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Product highlights – powertrains &amp; engines</a:t>
            </a:r>
            <a:endParaRPr lang="en" dirty="0">
              <a:solidFill>
                <a:srgbClr val="FF0000"/>
              </a:solidFill>
            </a:endParaRPr>
          </a:p>
        </p:txBody>
      </p:sp>
      <p:pic>
        <p:nvPicPr>
          <p:cNvPr id="10" name="Bildplatzhalter 21" descr="Bildschirmausschnit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5229" y="1340768"/>
            <a:ext cx="3864745" cy="32850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platzhalter 9"/>
          <p:cNvSpPr txBox="1">
            <a:spLocks/>
          </p:cNvSpPr>
          <p:nvPr/>
        </p:nvSpPr>
        <p:spPr>
          <a:xfrm>
            <a:off x="8245229" y="4941822"/>
            <a:ext cx="3864745" cy="324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Engageable</a:t>
            </a:r>
            <a:r>
              <a:rPr lang="de-DE" dirty="0"/>
              <a:t> all-</a:t>
            </a:r>
            <a:r>
              <a:rPr lang="de-DE" dirty="0" err="1"/>
              <a:t>wheel</a:t>
            </a:r>
            <a:r>
              <a:rPr lang="de-DE" dirty="0"/>
              <a:t> </a:t>
            </a:r>
            <a:r>
              <a:rPr lang="de-DE" dirty="0" err="1"/>
              <a:t>drive</a:t>
            </a:r>
            <a:r>
              <a:rPr lang="de-DE" dirty="0"/>
              <a:t>(AWD)</a:t>
            </a:r>
          </a:p>
        </p:txBody>
      </p:sp>
      <p:pic>
        <p:nvPicPr>
          <p:cNvPr id="12" name="Bildplatzhalter 22" descr="Bildschirmausschnitt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0102" y="1340768"/>
            <a:ext cx="3981857" cy="32850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Textplatzhalter 11"/>
          <p:cNvSpPr txBox="1">
            <a:spLocks/>
          </p:cNvSpPr>
          <p:nvPr/>
        </p:nvSpPr>
        <p:spPr>
          <a:xfrm>
            <a:off x="4164710" y="4936871"/>
            <a:ext cx="3981857" cy="324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 err="1"/>
              <a:t>Rear-wheel</a:t>
            </a:r>
            <a:r>
              <a:rPr lang="de-DE" dirty="0"/>
              <a:t> </a:t>
            </a:r>
            <a:r>
              <a:rPr lang="de-DE" dirty="0" err="1"/>
              <a:t>drive</a:t>
            </a:r>
            <a:r>
              <a:rPr lang="de-DE" dirty="0"/>
              <a:t> (RWD)</a:t>
            </a:r>
          </a:p>
        </p:txBody>
      </p:sp>
      <p:pic>
        <p:nvPicPr>
          <p:cNvPr id="14" name="Bildplatzhalter 23" descr="Bildschirmausschnitt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74974" y="1340768"/>
            <a:ext cx="3981857" cy="328503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Textplatzhalter 12"/>
          <p:cNvSpPr txBox="1">
            <a:spLocks/>
          </p:cNvSpPr>
          <p:nvPr/>
        </p:nvSpPr>
        <p:spPr>
          <a:xfrm>
            <a:off x="74974" y="4941822"/>
            <a:ext cx="3985113" cy="324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dirty="0"/>
              <a:t>Front-</a:t>
            </a:r>
            <a:r>
              <a:rPr lang="de-DE" dirty="0" err="1"/>
              <a:t>wheel</a:t>
            </a:r>
            <a:r>
              <a:rPr lang="de-DE" dirty="0"/>
              <a:t> </a:t>
            </a:r>
            <a:r>
              <a:rPr lang="de-DE" dirty="0" err="1"/>
              <a:t>drive</a:t>
            </a:r>
            <a:r>
              <a:rPr lang="de-DE" dirty="0"/>
              <a:t> (FWD)</a:t>
            </a:r>
          </a:p>
        </p:txBody>
      </p:sp>
    </p:spTree>
    <p:extLst>
      <p:ext uri="{BB962C8B-B14F-4D97-AF65-F5344CB8AC3E}">
        <p14:creationId xmlns:p14="http://schemas.microsoft.com/office/powerpoint/2010/main" val="2950039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71718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43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de-DE" sz="2999" dirty="0" err="1">
              <a:solidFill>
                <a:srgbClr val="FFFFFF"/>
              </a:solidFill>
              <a:latin typeface="CorpoA" pitchFamily="2" charset="0"/>
              <a:ea typeface="+mj-ea"/>
              <a:cs typeface="+mj-cs"/>
              <a:sym typeface="CorpoA" pitchFamily="2" charset="0"/>
            </a:endParaRPr>
          </a:p>
        </p:txBody>
      </p:sp>
      <p:sp>
        <p:nvSpPr>
          <p:cNvPr id="43" name="AutoShape 287">
            <a:hlinkClick r:id="" action="ppaction://noaction"/>
            <a:extLst>
              <a:ext uri="{FF2B5EF4-FFF2-40B4-BE49-F238E27FC236}">
                <a16:creationId xmlns:a16="http://schemas.microsoft.com/office/drawing/2014/main" id="{97C90F71-03D1-4368-A319-7B217A4D1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653" y="1484530"/>
            <a:ext cx="3918121" cy="2398798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ap="flat" cmpd="sng" algn="ctr">
            <a:solidFill>
              <a:schemeClr val="tx1">
                <a:lumMod val="65000"/>
              </a:scheme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914263"/>
            <a:endParaRPr lang="en-US" sz="1200" kern="0" dirty="0">
              <a:solidFill>
                <a:srgbClr val="003366"/>
              </a:solidFill>
            </a:endParaRPr>
          </a:p>
        </p:txBody>
      </p:sp>
      <p:sp>
        <p:nvSpPr>
          <p:cNvPr id="95" name="AutoShape 28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226551" y="4552866"/>
            <a:ext cx="3918121" cy="1324406"/>
          </a:xfrm>
          <a:prstGeom prst="rect">
            <a:avLst/>
          </a:prstGeom>
          <a:solidFill>
            <a:schemeClr val="bg1">
              <a:alpha val="80000"/>
            </a:schemeClr>
          </a:solidFill>
          <a:ln w="3175" cap="flat" cmpd="sng" algn="ctr">
            <a:solidFill>
              <a:schemeClr val="tx1">
                <a:lumMod val="65000"/>
              </a:schemeClr>
            </a:solidFill>
            <a:prstDash val="solid"/>
          </a:ln>
          <a:effectLst/>
        </p:spPr>
        <p:txBody>
          <a:bodyPr wrap="none" rtlCol="0" anchor="ctr"/>
          <a:lstStyle/>
          <a:p>
            <a:pPr algn="ctr" defTabSz="914263"/>
            <a:endParaRPr lang="en-US" sz="1200" kern="0" dirty="0">
              <a:solidFill>
                <a:srgbClr val="003366"/>
              </a:solidFill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Engine </a:t>
            </a:r>
            <a:r>
              <a:rPr lang="de-DE" dirty="0" err="1"/>
              <a:t>overview</a:t>
            </a:r>
            <a:r>
              <a:rPr lang="de-DE" dirty="0"/>
              <a:t> - Diesel</a:t>
            </a:r>
          </a:p>
        </p:txBody>
      </p:sp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019575"/>
              </p:ext>
            </p:extLst>
          </p:nvPr>
        </p:nvGraphicFramePr>
        <p:xfrm>
          <a:off x="395087" y="1538859"/>
          <a:ext cx="7521626" cy="433841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740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6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44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63258">
                <a:tc>
                  <a:txBody>
                    <a:bodyPr/>
                    <a:lstStyle/>
                    <a:p>
                      <a:pPr algn="l" rtl="0"/>
                      <a:endParaRPr lang="en" sz="1200" b="0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FWD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RWD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RWD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RWD</a:t>
                      </a:r>
                      <a:endParaRPr lang="de-DE" b="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532">
                <a:tc>
                  <a:txBody>
                    <a:bodyPr/>
                    <a:lstStyle/>
                    <a:p>
                      <a:pPr marL="0" marR="0" lvl="0" indent="0" algn="l" defTabSz="913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kern="0" dirty="0"/>
                        <a:t>6 </a:t>
                      </a:r>
                      <a:r>
                        <a:rPr lang="de-DE" sz="1800" kern="0" dirty="0" err="1"/>
                        <a:t>cyl</a:t>
                      </a:r>
                      <a:r>
                        <a:rPr lang="de-DE" sz="1800" kern="0" dirty="0"/>
                        <a:t>. OM642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3814" rtl="0" eaLnBrk="1" latinLnBrk="0" hangingPunct="1"/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3814" rtl="0" eaLnBrk="1" latinLnBrk="0" hangingPunct="1"/>
                      <a:r>
                        <a:rPr lang="de-DE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Euro VI</a:t>
                      </a:r>
                    </a:p>
                    <a:p>
                      <a:pPr marL="0" algn="ctr" defTabSz="913814" rtl="0" eaLnBrk="1" latinLnBrk="0" hangingPunct="1"/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3814" rtl="0" eaLnBrk="1" latinLnBrk="0" hangingPunct="1"/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13814" rtl="0" eaLnBrk="1" latinLnBrk="0" hangingPunct="1"/>
                      <a:endParaRPr lang="de-DE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3623">
                <a:tc>
                  <a:txBody>
                    <a:bodyPr/>
                    <a:lstStyle/>
                    <a:p>
                      <a:pPr marL="0" marR="0" lvl="0" indent="0" algn="l" defTabSz="91381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0" dirty="0"/>
                        <a:t>4 </a:t>
                      </a:r>
                      <a:r>
                        <a:rPr lang="en-US" sz="1800" kern="0" dirty="0" err="1"/>
                        <a:t>cyl</a:t>
                      </a:r>
                      <a:r>
                        <a:rPr lang="en-US" sz="1800" kern="0" dirty="0"/>
                        <a:t>. OM651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Euro 6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Euro 6/VI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Euro III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Euro V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AutoShape 291"/>
          <p:cNvSpPr>
            <a:spLocks noChangeArrowheads="1"/>
          </p:cNvSpPr>
          <p:nvPr/>
        </p:nvSpPr>
        <p:spPr bwMode="auto">
          <a:xfrm>
            <a:off x="2483124" y="5035536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lIns="91440" tIns="45720" rIns="91440" bIns="45720" rtlCol="0" anchor="ctr"/>
          <a:lstStyle/>
          <a:p>
            <a:pPr algn="ctr" defTabSz="914263"/>
            <a:r>
              <a:rPr lang="en-US" sz="1200" b="1" kern="0" dirty="0">
                <a:solidFill>
                  <a:srgbClr val="00ADEF"/>
                </a:solidFill>
              </a:rPr>
              <a:t>84 kW</a:t>
            </a:r>
          </a:p>
          <a:p>
            <a:pPr algn="ctr" defTabSz="914263"/>
            <a:r>
              <a:rPr lang="en-US" sz="1200" kern="0" dirty="0">
                <a:solidFill>
                  <a:srgbClr val="00ADEF"/>
                </a:solidFill>
              </a:rPr>
              <a:t>300 Nm</a:t>
            </a:r>
          </a:p>
        </p:txBody>
      </p:sp>
      <p:sp>
        <p:nvSpPr>
          <p:cNvPr id="15" name="AutoShape 282"/>
          <p:cNvSpPr>
            <a:spLocks noChangeArrowheads="1"/>
          </p:cNvSpPr>
          <p:nvPr/>
        </p:nvSpPr>
        <p:spPr bwMode="auto">
          <a:xfrm>
            <a:off x="2483124" y="4375351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lIns="91440" tIns="45720" rIns="91440" bIns="45720" rtlCol="0" anchor="ctr"/>
          <a:lstStyle/>
          <a:p>
            <a:pPr algn="ctr" defTabSz="914263"/>
            <a:r>
              <a:rPr lang="en-US" sz="1200" b="1" kern="0" dirty="0">
                <a:solidFill>
                  <a:srgbClr val="00ADEF"/>
                </a:solidFill>
              </a:rPr>
              <a:t>105 kW</a:t>
            </a:r>
          </a:p>
          <a:p>
            <a:pPr algn="ctr" defTabSz="914263"/>
            <a:r>
              <a:rPr lang="en-US" sz="1200" kern="0" dirty="0">
                <a:solidFill>
                  <a:srgbClr val="00ADEF"/>
                </a:solidFill>
              </a:rPr>
              <a:t>330 Nm</a:t>
            </a:r>
          </a:p>
        </p:txBody>
      </p:sp>
      <p:sp>
        <p:nvSpPr>
          <p:cNvPr id="16" name="AutoShape 283"/>
          <p:cNvSpPr>
            <a:spLocks noChangeArrowheads="1"/>
          </p:cNvSpPr>
          <p:nvPr/>
        </p:nvSpPr>
        <p:spPr bwMode="auto">
          <a:xfrm>
            <a:off x="2483124" y="3715167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dash"/>
          </a:ln>
          <a:effectLst/>
        </p:spPr>
        <p:txBody>
          <a:bodyPr wrap="none" lIns="36000" tIns="45720" rIns="36000" bIns="45720" rtlCol="0" anchor="ctr"/>
          <a:lstStyle/>
          <a:p>
            <a:pPr algn="ctr" defTabSz="914263"/>
            <a:r>
              <a:rPr lang="en-US" sz="1200" b="1" kern="0" dirty="0">
                <a:solidFill>
                  <a:srgbClr val="00ADEF"/>
                </a:solidFill>
              </a:rPr>
              <a:t>130 kW</a:t>
            </a:r>
          </a:p>
          <a:p>
            <a:pPr algn="ctr" defTabSz="914263"/>
            <a:r>
              <a:rPr lang="en-US" sz="1200" kern="0" dirty="0">
                <a:solidFill>
                  <a:srgbClr val="00ADEF"/>
                </a:solidFill>
              </a:rPr>
              <a:t>400 Nm</a:t>
            </a:r>
          </a:p>
        </p:txBody>
      </p:sp>
      <p:sp>
        <p:nvSpPr>
          <p:cNvPr id="19" name="AutoShape 286"/>
          <p:cNvSpPr>
            <a:spLocks noChangeArrowheads="1"/>
          </p:cNvSpPr>
          <p:nvPr/>
        </p:nvSpPr>
        <p:spPr bwMode="auto">
          <a:xfrm>
            <a:off x="3935848" y="5049240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lIns="91440" tIns="45720" rIns="91440" bIns="45720" rtlCol="0" anchor="ctr"/>
          <a:lstStyle/>
          <a:p>
            <a:pPr algn="ctr" defTabSz="914263"/>
            <a:r>
              <a:rPr lang="en-US" sz="1200" b="1" kern="0" dirty="0">
                <a:solidFill>
                  <a:srgbClr val="00ADEF"/>
                </a:solidFill>
              </a:rPr>
              <a:t>84 kW</a:t>
            </a:r>
          </a:p>
          <a:p>
            <a:pPr algn="ctr" defTabSz="914263"/>
            <a:r>
              <a:rPr lang="en-US" sz="1200" kern="0" dirty="0">
                <a:solidFill>
                  <a:srgbClr val="00ADEF"/>
                </a:solidFill>
              </a:rPr>
              <a:t>300 Nm</a:t>
            </a:r>
          </a:p>
        </p:txBody>
      </p:sp>
      <p:sp>
        <p:nvSpPr>
          <p:cNvPr id="20" name="AutoShape 285"/>
          <p:cNvSpPr>
            <a:spLocks noChangeArrowheads="1"/>
          </p:cNvSpPr>
          <p:nvPr/>
        </p:nvSpPr>
        <p:spPr bwMode="auto">
          <a:xfrm>
            <a:off x="3935848" y="4389055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lIns="91440" tIns="45720" rIns="91440" bIns="45720" rtlCol="0" anchor="ctr"/>
          <a:lstStyle/>
          <a:p>
            <a:pPr algn="ctr" defTabSz="914263"/>
            <a:r>
              <a:rPr lang="en-US" sz="1200" b="1" kern="0" dirty="0">
                <a:solidFill>
                  <a:srgbClr val="00ADEF"/>
                </a:solidFill>
              </a:rPr>
              <a:t>105 kW</a:t>
            </a:r>
          </a:p>
          <a:p>
            <a:pPr algn="ctr" defTabSz="914263"/>
            <a:r>
              <a:rPr lang="en-US" sz="1200" kern="0" dirty="0">
                <a:solidFill>
                  <a:srgbClr val="00ADEF"/>
                </a:solidFill>
              </a:rPr>
              <a:t>330 Nm</a:t>
            </a:r>
          </a:p>
        </p:txBody>
      </p:sp>
      <p:sp>
        <p:nvSpPr>
          <p:cNvPr id="21" name="AutoShape 183"/>
          <p:cNvSpPr>
            <a:spLocks noChangeArrowheads="1"/>
          </p:cNvSpPr>
          <p:nvPr/>
        </p:nvSpPr>
        <p:spPr bwMode="auto">
          <a:xfrm>
            <a:off x="3935848" y="3728871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lIns="36000" tIns="45720" rIns="36000" bIns="45720" rtlCol="0" anchor="ctr"/>
          <a:lstStyle/>
          <a:p>
            <a:pPr algn="ctr" defTabSz="914263"/>
            <a:r>
              <a:rPr lang="en-US" sz="1200" b="1" kern="0" dirty="0">
                <a:solidFill>
                  <a:srgbClr val="00ADEF"/>
                </a:solidFill>
              </a:rPr>
              <a:t>120 kW</a:t>
            </a:r>
          </a:p>
          <a:p>
            <a:pPr algn="ctr" defTabSz="914263"/>
            <a:r>
              <a:rPr lang="en-US" sz="1200" kern="0" dirty="0">
                <a:solidFill>
                  <a:srgbClr val="00ADEF"/>
                </a:solidFill>
              </a:rPr>
              <a:t>360 Nm</a:t>
            </a:r>
          </a:p>
        </p:txBody>
      </p:sp>
      <p:sp>
        <p:nvSpPr>
          <p:cNvPr id="24" name="AutoShape 28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35848" y="2514888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lIns="36000" tIns="45720" rIns="36000" bIns="45720" rtlCol="0" anchor="ctr"/>
          <a:lstStyle/>
          <a:p>
            <a:pPr algn="ctr" defTabSz="914263"/>
            <a:r>
              <a:rPr lang="en-US" sz="1200" b="1" kern="0" dirty="0">
                <a:solidFill>
                  <a:srgbClr val="00ADEF"/>
                </a:solidFill>
              </a:rPr>
              <a:t>140 kW</a:t>
            </a:r>
          </a:p>
          <a:p>
            <a:pPr algn="ctr" defTabSz="914263"/>
            <a:r>
              <a:rPr lang="en-US" sz="1200" kern="0" dirty="0">
                <a:solidFill>
                  <a:srgbClr val="00ADEF"/>
                </a:solidFill>
              </a:rPr>
              <a:t>440 Nm</a:t>
            </a:r>
          </a:p>
        </p:txBody>
      </p:sp>
      <p:sp>
        <p:nvSpPr>
          <p:cNvPr id="33" name="AutoShape 286"/>
          <p:cNvSpPr>
            <a:spLocks noChangeArrowheads="1"/>
          </p:cNvSpPr>
          <p:nvPr/>
        </p:nvSpPr>
        <p:spPr bwMode="auto">
          <a:xfrm>
            <a:off x="6922269" y="5051251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 defTabSz="914263"/>
            <a:r>
              <a:rPr lang="en-US" sz="1200" b="1" kern="0" dirty="0">
                <a:solidFill>
                  <a:srgbClr val="00ADEF"/>
                </a:solidFill>
              </a:rPr>
              <a:t>84 kW</a:t>
            </a:r>
          </a:p>
          <a:p>
            <a:pPr algn="ctr" defTabSz="914263"/>
            <a:r>
              <a:rPr lang="en-US" sz="1200" kern="0" dirty="0">
                <a:solidFill>
                  <a:srgbClr val="00ADEF"/>
                </a:solidFill>
              </a:rPr>
              <a:t>300 Nm</a:t>
            </a:r>
          </a:p>
        </p:txBody>
      </p:sp>
      <p:sp>
        <p:nvSpPr>
          <p:cNvPr id="34" name="AutoShape 183"/>
          <p:cNvSpPr>
            <a:spLocks noChangeArrowheads="1"/>
          </p:cNvSpPr>
          <p:nvPr/>
        </p:nvSpPr>
        <p:spPr bwMode="auto">
          <a:xfrm>
            <a:off x="6922269" y="3730882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 defTabSz="914263"/>
            <a:r>
              <a:rPr lang="en-US" sz="1200" b="1" kern="0" dirty="0">
                <a:solidFill>
                  <a:srgbClr val="00ADEF"/>
                </a:solidFill>
              </a:rPr>
              <a:t>120 kW</a:t>
            </a:r>
          </a:p>
          <a:p>
            <a:pPr algn="ctr" defTabSz="914263"/>
            <a:r>
              <a:rPr lang="en-US" sz="1200" kern="0" dirty="0">
                <a:solidFill>
                  <a:srgbClr val="00ADEF"/>
                </a:solidFill>
              </a:rPr>
              <a:t>360 Nm</a:t>
            </a:r>
          </a:p>
        </p:txBody>
      </p:sp>
      <p:sp>
        <p:nvSpPr>
          <p:cNvPr id="38" name="AutoShape 286"/>
          <p:cNvSpPr>
            <a:spLocks noChangeArrowheads="1"/>
          </p:cNvSpPr>
          <p:nvPr/>
        </p:nvSpPr>
        <p:spPr bwMode="auto">
          <a:xfrm>
            <a:off x="5403657" y="5049240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 defTabSz="914263">
              <a:defRPr/>
            </a:pPr>
            <a:r>
              <a:rPr lang="en-US" sz="1200" b="1" kern="0" dirty="0">
                <a:solidFill>
                  <a:srgbClr val="9E9E9E"/>
                </a:solidFill>
              </a:rPr>
              <a:t>84 kW</a:t>
            </a:r>
          </a:p>
          <a:p>
            <a:pPr algn="ctr" defTabSz="914263">
              <a:defRPr/>
            </a:pPr>
            <a:r>
              <a:rPr lang="en-US" sz="1200" kern="0" dirty="0">
                <a:solidFill>
                  <a:srgbClr val="9E9E9E"/>
                </a:solidFill>
              </a:rPr>
              <a:t>300 Nm</a:t>
            </a:r>
          </a:p>
        </p:txBody>
      </p:sp>
      <p:sp>
        <p:nvSpPr>
          <p:cNvPr id="39" name="AutoShape 183"/>
          <p:cNvSpPr>
            <a:spLocks noChangeArrowheads="1"/>
          </p:cNvSpPr>
          <p:nvPr/>
        </p:nvSpPr>
        <p:spPr bwMode="auto">
          <a:xfrm>
            <a:off x="5403657" y="3732598"/>
            <a:ext cx="733151" cy="540000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wrap="none" rtlCol="0" anchor="ctr"/>
          <a:lstStyle/>
          <a:p>
            <a:pPr algn="ctr" defTabSz="914263">
              <a:defRPr/>
            </a:pPr>
            <a:r>
              <a:rPr lang="en-US" sz="1200" b="1" kern="0" dirty="0">
                <a:solidFill>
                  <a:srgbClr val="9E9E9E"/>
                </a:solidFill>
              </a:rPr>
              <a:t>110 kW</a:t>
            </a:r>
          </a:p>
          <a:p>
            <a:pPr algn="ctr" defTabSz="914263">
              <a:defRPr/>
            </a:pPr>
            <a:r>
              <a:rPr lang="en-US" sz="1200" kern="0" dirty="0">
                <a:solidFill>
                  <a:srgbClr val="9E9E9E"/>
                </a:solidFill>
              </a:rPr>
              <a:t>330 Nm</a:t>
            </a:r>
          </a:p>
        </p:txBody>
      </p:sp>
      <p:sp>
        <p:nvSpPr>
          <p:cNvPr id="46" name="Stern mit 5 Zacken 45"/>
          <p:cNvSpPr/>
          <p:nvPr/>
        </p:nvSpPr>
        <p:spPr>
          <a:xfrm>
            <a:off x="3131196" y="3703328"/>
            <a:ext cx="180000" cy="180000"/>
          </a:xfrm>
          <a:prstGeom prst="star5">
            <a:avLst/>
          </a:prstGeom>
          <a:solidFill>
            <a:schemeClr val="tx1"/>
          </a:solidFill>
          <a:ln w="9525">
            <a:solidFill>
              <a:srgbClr val="4444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63">
              <a:lnSpc>
                <a:spcPct val="108000"/>
              </a:lnSpc>
              <a:spcAft>
                <a:spcPts val="1008"/>
              </a:spcAft>
            </a:pPr>
            <a:endParaRPr lang="en-US" sz="2000" dirty="0">
              <a:solidFill>
                <a:prstClr val="black"/>
              </a:solidFill>
            </a:endParaRPr>
          </a:p>
        </p:txBody>
      </p:sp>
      <p:grpSp>
        <p:nvGrpSpPr>
          <p:cNvPr id="60" name="Gruppieren 59"/>
          <p:cNvGrpSpPr/>
          <p:nvPr/>
        </p:nvGrpSpPr>
        <p:grpSpPr>
          <a:xfrm>
            <a:off x="3308162" y="1344495"/>
            <a:ext cx="1024549" cy="288000"/>
            <a:chOff x="2191099" y="38709"/>
            <a:chExt cx="1024549" cy="288000"/>
          </a:xfrm>
        </p:grpSpPr>
        <p:pic>
          <p:nvPicPr>
            <p:cNvPr id="61" name="Picture 3"/>
            <p:cNvPicPr preferRelativeResize="0"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91099" y="38709"/>
              <a:ext cx="288000" cy="288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100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6615" y="38709"/>
              <a:ext cx="288000" cy="288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43" descr="Button Flagge Türkei"/>
            <p:cNvPicPr>
              <a:picLocks noChangeAspect="1" noChangeArrowheads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82131" y="38709"/>
              <a:ext cx="288000" cy="288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Oval 22"/>
            <p:cNvSpPr>
              <a:spLocks noChangeAspect="1"/>
            </p:cNvSpPr>
            <p:nvPr/>
          </p:nvSpPr>
          <p:spPr>
            <a:xfrm>
              <a:off x="2927648" y="38709"/>
              <a:ext cx="288000" cy="28800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anchor="ctr"/>
            <a:lstStyle/>
            <a:p>
              <a:pPr algn="ctr" defTabSz="914263">
                <a:defRPr/>
              </a:pPr>
              <a:r>
                <a:rPr lang="en-US" sz="800" b="1" dirty="0">
                  <a:solidFill>
                    <a:prstClr val="black"/>
                  </a:solidFill>
                </a:rPr>
                <a:t>RoW</a:t>
              </a:r>
              <a:endParaRPr lang="en-US" sz="7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8388519" y="4817214"/>
            <a:ext cx="3395495" cy="944694"/>
            <a:chOff x="10489234" y="1132855"/>
            <a:chExt cx="3395494" cy="944694"/>
          </a:xfrm>
          <a:solidFill>
            <a:schemeClr val="bg2">
              <a:lumMod val="10000"/>
              <a:alpha val="80000"/>
            </a:schemeClr>
          </a:solidFill>
        </p:grpSpPr>
        <p:sp>
          <p:nvSpPr>
            <p:cNvPr id="82" name="Textfeld 81"/>
            <p:cNvSpPr txBox="1"/>
            <p:nvPr/>
          </p:nvSpPr>
          <p:spPr>
            <a:xfrm>
              <a:off x="10506180" y="1132855"/>
              <a:ext cx="1420069" cy="2991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263">
                <a:lnSpc>
                  <a:spcPct val="108000"/>
                </a:lnSpc>
                <a:spcAft>
                  <a:spcPts val="1008"/>
                </a:spcAft>
              </a:pPr>
              <a:r>
                <a:rPr lang="en-US" dirty="0">
                  <a:solidFill>
                    <a:srgbClr val="9E9E9E"/>
                  </a:solidFill>
                </a:rPr>
                <a:t>Manual gearing</a:t>
              </a: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10489299" y="1479180"/>
              <a:ext cx="3395429" cy="5983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263">
                <a:lnSpc>
                  <a:spcPct val="108000"/>
                </a:lnSpc>
                <a:spcAft>
                  <a:spcPts val="1008"/>
                </a:spcAft>
              </a:pPr>
              <a:r>
                <a:rPr lang="en-US" dirty="0">
                  <a:solidFill>
                    <a:srgbClr val="00ADEF"/>
                  </a:solidFill>
                </a:rPr>
                <a:t>Manual gearing/ </a:t>
              </a:r>
              <a:br>
                <a:rPr lang="en-US" dirty="0">
                  <a:solidFill>
                    <a:srgbClr val="00ADEF"/>
                  </a:solidFill>
                </a:rPr>
              </a:br>
              <a:r>
                <a:rPr lang="en-US" dirty="0">
                  <a:solidFill>
                    <a:srgbClr val="00ADEF"/>
                  </a:solidFill>
                </a:rPr>
                <a:t>Automatic gearing</a:t>
              </a:r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10489234" y="1645410"/>
              <a:ext cx="65" cy="283154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defTabSz="914263">
                <a:lnSpc>
                  <a:spcPct val="108000"/>
                </a:lnSpc>
                <a:spcAft>
                  <a:spcPts val="1008"/>
                </a:spcAft>
              </a:pPr>
              <a:endParaRPr lang="en-US" dirty="0">
                <a:solidFill>
                  <a:srgbClr val="0082E6"/>
                </a:solidFill>
              </a:endParaRP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8290157" y="1246424"/>
            <a:ext cx="3755242" cy="271595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72000" tIns="0" rIns="72000" bIns="0" rtlCol="0" anchor="ctr">
            <a:noAutofit/>
          </a:bodyPr>
          <a:lstStyle/>
          <a:p>
            <a:pPr marL="215900" indent="-180000" defTabSz="914263">
              <a:spcAft>
                <a:spcPts val="12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/>
              <a:t>4x4 like NCV3 (Euro V and VI)</a:t>
            </a:r>
          </a:p>
        </p:txBody>
      </p:sp>
      <p:sp>
        <p:nvSpPr>
          <p:cNvPr id="87" name="Textfeld 86"/>
          <p:cNvSpPr txBox="1"/>
          <p:nvPr/>
        </p:nvSpPr>
        <p:spPr bwMode="auto">
          <a:xfrm>
            <a:off x="5549471" y="1399710"/>
            <a:ext cx="441522" cy="1980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1200" b="1" i="1" dirty="0"/>
              <a:t>NEW</a:t>
            </a:r>
          </a:p>
        </p:txBody>
      </p:sp>
      <p:sp>
        <p:nvSpPr>
          <p:cNvPr id="88" name="Textfeld 87"/>
          <p:cNvSpPr txBox="1"/>
          <p:nvPr/>
        </p:nvSpPr>
        <p:spPr bwMode="auto">
          <a:xfrm>
            <a:off x="6980436" y="1412254"/>
            <a:ext cx="441522" cy="19809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sz="1200" b="1" i="1" dirty="0"/>
              <a:t>NEW</a:t>
            </a:r>
          </a:p>
        </p:txBody>
      </p:sp>
      <p:sp>
        <p:nvSpPr>
          <p:cNvPr id="92" name="Rectangle 5"/>
          <p:cNvSpPr txBox="1">
            <a:spLocks/>
          </p:cNvSpPr>
          <p:nvPr/>
        </p:nvSpPr>
        <p:spPr>
          <a:xfrm>
            <a:off x="10200181" y="6570069"/>
            <a:ext cx="1529265" cy="184666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marL="0" lvl="0" indent="0" defTabSz="913526" eaLnBrk="1" hangingPunct="1">
              <a:spcAft>
                <a:spcPts val="1008"/>
              </a:spcAft>
              <a:buClr>
                <a:schemeClr val="tx2"/>
              </a:buClr>
              <a:defRPr lang="de-DE" baseline="0" noProof="0" dirty="0" smtClean="0">
                <a:latin typeface="+mn-lt"/>
              </a:defRPr>
            </a:lvl1pPr>
            <a:lvl2pPr marL="179388" lvl="1" indent="-179388" defTabSz="913526" eaLnBrk="1" hangingPunct="1">
              <a:spcAft>
                <a:spcPts val="1008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  <a:defRPr lang="de-DE" baseline="0" noProof="0" dirty="0" smtClean="0">
                <a:latin typeface="+mn-lt"/>
              </a:defRPr>
            </a:lvl2pPr>
            <a:lvl3pPr marL="358775" lvl="2" indent="-177800" defTabSz="913526" eaLnBrk="1" hangingPunct="1">
              <a:lnSpc>
                <a:spcPct val="100000"/>
              </a:lnSpc>
              <a:spcAft>
                <a:spcPts val="1008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tabLst/>
              <a:defRPr lang="de-DE" baseline="0" noProof="0" dirty="0" smtClean="0">
                <a:latin typeface="+mn-lt"/>
              </a:defRPr>
            </a:lvl3pPr>
            <a:lvl4pPr marL="539750" lvl="3" indent="-180975" defTabSz="190500" eaLnBrk="1" hangingPunct="1">
              <a:lnSpc>
                <a:spcPct val="100000"/>
              </a:lnSpc>
              <a:spcAft>
                <a:spcPts val="1008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defRPr lang="de-DE" baseline="0" noProof="0" dirty="0" smtClean="0">
                <a:latin typeface="+mn-lt"/>
              </a:defRPr>
            </a:lvl4pPr>
            <a:lvl5pPr marL="717550" marR="0" lvl="4" indent="-177800" defTabSz="19050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8"/>
              </a:spcAft>
              <a:buClr>
                <a:schemeClr val="tx1"/>
              </a:buClr>
              <a:buSzPct val="100000"/>
              <a:buFont typeface="Symbol" pitchFamily="18" charset="2"/>
              <a:buChar char="-"/>
              <a:tabLst/>
              <a:defRPr lang="de-DE" baseline="0" noProof="0" dirty="0">
                <a:latin typeface="+mn-lt"/>
              </a:defRPr>
            </a:lvl5pPr>
            <a:lvl6pPr marL="539750" indent="0" defTabSz="913526" fontAlgn="base">
              <a:lnSpc>
                <a:spcPct val="100000"/>
              </a:lnSpc>
              <a:spcBef>
                <a:spcPct val="0"/>
              </a:spcBef>
              <a:spcAft>
                <a:spcPts val="1008"/>
              </a:spcAft>
              <a:buClrTx/>
              <a:buSzPct val="100000"/>
              <a:buFont typeface="Symbol" pitchFamily="18" charset="2"/>
              <a:buNone/>
              <a:defRPr baseline="0">
                <a:latin typeface="+mn-lt"/>
              </a:defRPr>
            </a:lvl6pPr>
            <a:lvl7pPr marL="1162050" indent="-266700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7pPr>
            <a:lvl8pPr marL="763588" indent="-581025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baseline="0">
                <a:latin typeface="+mn-lt"/>
              </a:defRPr>
            </a:lvl8pPr>
            <a:lvl9pPr marL="182563" indent="0" defTabSz="913526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None/>
              <a:defRPr baseline="0">
                <a:latin typeface="+mn-lt"/>
              </a:defRPr>
            </a:lvl9pPr>
          </a:lstStyle>
          <a:p>
            <a:pPr fontAlgn="base">
              <a:spcBef>
                <a:spcPct val="0"/>
              </a:spcBef>
              <a:spcAft>
                <a:spcPts val="0"/>
              </a:spcAft>
              <a:buClr>
                <a:srgbClr val="B6BBC1"/>
              </a:buClr>
              <a:defRPr/>
            </a:pPr>
            <a:r>
              <a:rPr lang="en" sz="1200" i="1" kern="0" dirty="0"/>
              <a:t>Motor Portfolio bis 2021 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1572E9B2-D217-494C-BC57-0F0AA97EAA0A}"/>
              </a:ext>
            </a:extLst>
          </p:cNvPr>
          <p:cNvGrpSpPr/>
          <p:nvPr/>
        </p:nvGrpSpPr>
        <p:grpSpPr>
          <a:xfrm>
            <a:off x="407988" y="5949501"/>
            <a:ext cx="2800894" cy="166199"/>
            <a:chOff x="5907111" y="6307839"/>
            <a:chExt cx="2800894" cy="181438"/>
          </a:xfrm>
        </p:grpSpPr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F561A1ED-642F-43BA-A9DA-06AEFEF367A8}"/>
                </a:ext>
              </a:extLst>
            </p:cNvPr>
            <p:cNvSpPr txBox="1"/>
            <p:nvPr/>
          </p:nvSpPr>
          <p:spPr>
            <a:xfrm>
              <a:off x="6112743" y="6307839"/>
              <a:ext cx="2595262" cy="1814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263">
                <a:lnSpc>
                  <a:spcPct val="108000"/>
                </a:lnSpc>
                <a:spcAft>
                  <a:spcPts val="1008"/>
                </a:spcAft>
              </a:pPr>
              <a:r>
                <a:rPr lang="en" sz="1000" dirty="0"/>
                <a:t>= only for RVs, not displayed in regular pricing list</a:t>
              </a:r>
            </a:p>
          </p:txBody>
        </p:sp>
        <p:sp>
          <p:nvSpPr>
            <p:cNvPr id="40" name="Stern mit 5 Zacken 90">
              <a:extLst>
                <a:ext uri="{FF2B5EF4-FFF2-40B4-BE49-F238E27FC236}">
                  <a16:creationId xmlns:a16="http://schemas.microsoft.com/office/drawing/2014/main" id="{8E8DDFC4-29B2-405F-AAF6-1DCACB646125}"/>
                </a:ext>
              </a:extLst>
            </p:cNvPr>
            <p:cNvSpPr/>
            <p:nvPr/>
          </p:nvSpPr>
          <p:spPr>
            <a:xfrm>
              <a:off x="5907111" y="6308669"/>
              <a:ext cx="144000" cy="144000"/>
            </a:xfrm>
            <a:prstGeom prst="star5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263">
                <a:lnSpc>
                  <a:spcPct val="108000"/>
                </a:lnSpc>
                <a:spcAft>
                  <a:spcPts val="1008"/>
                </a:spcAft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Ellipse 1"/>
          <p:cNvSpPr/>
          <p:nvPr/>
        </p:nvSpPr>
        <p:spPr bwMode="auto">
          <a:xfrm>
            <a:off x="2207568" y="3501008"/>
            <a:ext cx="1296144" cy="93610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42" name="Ellipse 41"/>
          <p:cNvSpPr/>
          <p:nvPr/>
        </p:nvSpPr>
        <p:spPr bwMode="auto">
          <a:xfrm>
            <a:off x="3656112" y="2119619"/>
            <a:ext cx="1296144" cy="93610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49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kt 1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512355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74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hteck 18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999" dirty="0" err="1">
              <a:solidFill>
                <a:srgbClr val="FFFFFF"/>
              </a:solidFill>
              <a:latin typeface="CorpoA" pitchFamily="2" charset="0"/>
              <a:ea typeface="+mj-ea"/>
              <a:cs typeface="+mj-cs"/>
              <a:sym typeface="CorpoA" pitchFamily="2" charset="0"/>
            </a:endParaRPr>
          </a:p>
        </p:txBody>
      </p:sp>
      <p:pic>
        <p:nvPicPr>
          <p:cNvPr id="74" name="Grafik 7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679365" y="3208206"/>
            <a:ext cx="1512167" cy="15121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Product highlights – Camper specific options</a:t>
            </a:r>
            <a:endParaRPr lang="de-DE" dirty="0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"/>
          <a:stretch/>
        </p:blipFill>
        <p:spPr>
          <a:xfrm>
            <a:off x="6249975" y="1542811"/>
            <a:ext cx="2695123" cy="1516650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2467" y="4843243"/>
            <a:ext cx="2706271" cy="1516614"/>
          </a:xfrm>
          <a:prstGeom prst="rect">
            <a:avLst/>
          </a:prstGeom>
        </p:spPr>
      </p:pic>
      <p:pic>
        <p:nvPicPr>
          <p:cNvPr id="37" name="Grafik 36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32" y="4855382"/>
            <a:ext cx="2685986" cy="1512168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7395" y="4851254"/>
            <a:ext cx="2701086" cy="1508189"/>
          </a:xfrm>
          <a:prstGeom prst="rect">
            <a:avLst/>
          </a:prstGeom>
        </p:spPr>
      </p:pic>
      <p:pic>
        <p:nvPicPr>
          <p:cNvPr id="39" name="Grafik 38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4"/>
          <a:stretch/>
        </p:blipFill>
        <p:spPr>
          <a:xfrm>
            <a:off x="487260" y="1534496"/>
            <a:ext cx="2675039" cy="1527754"/>
          </a:xfrm>
          <a:prstGeom prst="rect">
            <a:avLst/>
          </a:prstGeom>
        </p:spPr>
      </p:pic>
      <p:pic>
        <p:nvPicPr>
          <p:cNvPr id="40" name="Grafik 3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506" y="1559265"/>
            <a:ext cx="2696193" cy="1495827"/>
          </a:xfrm>
          <a:prstGeom prst="rect">
            <a:avLst/>
          </a:prstGeom>
        </p:spPr>
      </p:pic>
      <p:pic>
        <p:nvPicPr>
          <p:cNvPr id="41" name="Grafik 4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89"/>
          <a:stretch/>
        </p:blipFill>
        <p:spPr>
          <a:xfrm>
            <a:off x="6233308" y="3189186"/>
            <a:ext cx="2695430" cy="1493710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8"/>
          <a:stretch/>
        </p:blipFill>
        <p:spPr>
          <a:xfrm>
            <a:off x="9126900" y="1542811"/>
            <a:ext cx="2691581" cy="1493375"/>
          </a:xfrm>
          <a:prstGeom prst="rect">
            <a:avLst/>
          </a:prstGeom>
        </p:spPr>
      </p:pic>
      <p:sp>
        <p:nvSpPr>
          <p:cNvPr id="43" name="Rechteck 42"/>
          <p:cNvSpPr/>
          <p:nvPr/>
        </p:nvSpPr>
        <p:spPr bwMode="auto">
          <a:xfrm>
            <a:off x="7280796" y="3549787"/>
            <a:ext cx="504056" cy="39383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pic>
        <p:nvPicPr>
          <p:cNvPr id="44" name="Bildplatzhalter 21" descr="Bildschirmausschnitt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3346092" y="4821898"/>
            <a:ext cx="2697323" cy="1521862"/>
          </a:xfrm>
          <a:prstGeom prst="rect">
            <a:avLst/>
          </a:prstGeom>
          <a:ln w="19050">
            <a:noFill/>
          </a:ln>
        </p:spPr>
      </p:pic>
      <p:sp>
        <p:nvSpPr>
          <p:cNvPr id="45" name="Rechteck 44"/>
          <p:cNvSpPr/>
          <p:nvPr/>
        </p:nvSpPr>
        <p:spPr bwMode="auto">
          <a:xfrm>
            <a:off x="3838286" y="5134605"/>
            <a:ext cx="504056" cy="7920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6794" y="3186904"/>
            <a:ext cx="2681688" cy="1508170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260" y="3210707"/>
            <a:ext cx="1192841" cy="1484366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9602" y="3177944"/>
            <a:ext cx="2683814" cy="150702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476132" y="4843282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3352506" y="1538931"/>
            <a:ext cx="2713228" cy="1520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476132" y="1538931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3352506" y="4843282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476132" y="3191106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3352506" y="3181224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228880" y="4838913"/>
            <a:ext cx="2713228" cy="1520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6243082" y="1538931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9119456" y="1538931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6228880" y="3174543"/>
            <a:ext cx="2713228" cy="1520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9119456" y="3172741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9119456" y="4843282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50" name="Shape 293"/>
          <p:cNvSpPr/>
          <p:nvPr/>
        </p:nvSpPr>
        <p:spPr>
          <a:xfrm>
            <a:off x="6261953" y="2677410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51" name="Shape 293"/>
          <p:cNvSpPr/>
          <p:nvPr/>
        </p:nvSpPr>
        <p:spPr>
          <a:xfrm>
            <a:off x="3380784" y="2677410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52" name="Shape 293"/>
          <p:cNvSpPr/>
          <p:nvPr/>
        </p:nvSpPr>
        <p:spPr>
          <a:xfrm>
            <a:off x="9143123" y="2677410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53" name="Shape 293"/>
          <p:cNvSpPr/>
          <p:nvPr/>
        </p:nvSpPr>
        <p:spPr>
          <a:xfrm>
            <a:off x="499615" y="2677410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54" name="Shape 293"/>
          <p:cNvSpPr/>
          <p:nvPr/>
        </p:nvSpPr>
        <p:spPr>
          <a:xfrm>
            <a:off x="6253124" y="4327280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55" name="Shape 293"/>
          <p:cNvSpPr/>
          <p:nvPr/>
        </p:nvSpPr>
        <p:spPr>
          <a:xfrm>
            <a:off x="3371955" y="4327280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56" name="Shape 293"/>
          <p:cNvSpPr/>
          <p:nvPr/>
        </p:nvSpPr>
        <p:spPr>
          <a:xfrm>
            <a:off x="9134294" y="4319906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57" name="Shape 293"/>
          <p:cNvSpPr/>
          <p:nvPr/>
        </p:nvSpPr>
        <p:spPr>
          <a:xfrm>
            <a:off x="490786" y="4327280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58" name="Shape 293"/>
          <p:cNvSpPr/>
          <p:nvPr/>
        </p:nvSpPr>
        <p:spPr>
          <a:xfrm>
            <a:off x="6250040" y="5984524"/>
            <a:ext cx="2674543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59" name="Shape 293"/>
          <p:cNvSpPr/>
          <p:nvPr/>
        </p:nvSpPr>
        <p:spPr>
          <a:xfrm>
            <a:off x="3368429" y="5978776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60" name="Shape 293"/>
          <p:cNvSpPr/>
          <p:nvPr/>
        </p:nvSpPr>
        <p:spPr>
          <a:xfrm>
            <a:off x="9144241" y="5987683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61" name="Shape 293"/>
          <p:cNvSpPr/>
          <p:nvPr/>
        </p:nvSpPr>
        <p:spPr>
          <a:xfrm>
            <a:off x="494634" y="5978776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62" name="Textplatzhalter 10"/>
          <p:cNvSpPr txBox="1">
            <a:spLocks/>
          </p:cNvSpPr>
          <p:nvPr/>
        </p:nvSpPr>
        <p:spPr>
          <a:xfrm>
            <a:off x="9134204" y="2748154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Smartphone holder (E11)</a:t>
            </a:r>
          </a:p>
        </p:txBody>
      </p:sp>
      <p:sp>
        <p:nvSpPr>
          <p:cNvPr id="63" name="Textplatzhalter 10"/>
          <p:cNvSpPr txBox="1">
            <a:spLocks/>
          </p:cNvSpPr>
          <p:nvPr/>
        </p:nvSpPr>
        <p:spPr>
          <a:xfrm>
            <a:off x="6245454" y="2684702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CorpoS" pitchFamily="2" charset="0"/>
                <a:cs typeface="CorpoS" pitchFamily="2" charset="0"/>
              </a:rPr>
              <a:t>Stowage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compartment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for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smartphones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with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wireless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charging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(E1B)</a:t>
            </a:r>
          </a:p>
        </p:txBody>
      </p:sp>
      <p:sp>
        <p:nvSpPr>
          <p:cNvPr id="64" name="Textplatzhalter 10"/>
          <p:cNvSpPr txBox="1">
            <a:spLocks/>
          </p:cNvSpPr>
          <p:nvPr/>
        </p:nvSpPr>
        <p:spPr>
          <a:xfrm>
            <a:off x="3379915" y="2745427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9G-Tronic FWD (GK8)</a:t>
            </a:r>
          </a:p>
        </p:txBody>
      </p:sp>
      <p:sp>
        <p:nvSpPr>
          <p:cNvPr id="65" name="Textplatzhalter 10"/>
          <p:cNvSpPr txBox="1">
            <a:spLocks/>
          </p:cNvSpPr>
          <p:nvPr/>
        </p:nvSpPr>
        <p:spPr>
          <a:xfrm>
            <a:off x="6239603" y="6042647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Parking</a:t>
            </a:r>
            <a:r>
              <a:rPr lang="de-DE" sz="1200" dirty="0"/>
              <a:t> </a:t>
            </a:r>
            <a:r>
              <a:rPr lang="de-DE" sz="1200" dirty="0" err="1"/>
              <a:t>brake</a:t>
            </a:r>
            <a:r>
              <a:rPr lang="de-DE" sz="1200" dirty="0"/>
              <a:t> </a:t>
            </a:r>
            <a:r>
              <a:rPr lang="de-DE" sz="1200" dirty="0" err="1"/>
              <a:t>lever</a:t>
            </a:r>
            <a:r>
              <a:rPr lang="de-DE" sz="1200" dirty="0"/>
              <a:t>, </a:t>
            </a:r>
            <a:r>
              <a:rPr lang="de-DE" sz="1200" dirty="0" err="1"/>
              <a:t>folding</a:t>
            </a:r>
            <a:r>
              <a:rPr lang="de-DE" sz="1200" dirty="0"/>
              <a:t> (BE2)</a:t>
            </a:r>
          </a:p>
        </p:txBody>
      </p:sp>
      <p:sp>
        <p:nvSpPr>
          <p:cNvPr id="66" name="Textplatzhalter 10"/>
          <p:cNvSpPr txBox="1">
            <a:spLocks/>
          </p:cNvSpPr>
          <p:nvPr/>
        </p:nvSpPr>
        <p:spPr>
          <a:xfrm>
            <a:off x="9135508" y="5928334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Stowage </a:t>
            </a:r>
            <a:r>
              <a:rPr lang="de-DE" sz="1200" dirty="0" err="1"/>
              <a:t>net</a:t>
            </a:r>
            <a:r>
              <a:rPr lang="de-DE" sz="1200" dirty="0"/>
              <a:t> on </a:t>
            </a:r>
            <a:r>
              <a:rPr lang="de-DE" sz="1200" dirty="0" err="1"/>
              <a:t>driver‘s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co-driver‘s</a:t>
            </a:r>
            <a:r>
              <a:rPr lang="de-DE" sz="1200" dirty="0"/>
              <a:t> </a:t>
            </a:r>
            <a:r>
              <a:rPr lang="de-DE" sz="1200" dirty="0" err="1"/>
              <a:t>seat</a:t>
            </a:r>
            <a:r>
              <a:rPr lang="de-DE" sz="1200" dirty="0"/>
              <a:t> </a:t>
            </a:r>
            <a:r>
              <a:rPr lang="de-DE" sz="1200" dirty="0" err="1"/>
              <a:t>backrest</a:t>
            </a:r>
            <a:r>
              <a:rPr lang="de-DE" sz="1200" dirty="0"/>
              <a:t> (SZ7 + SZ8)</a:t>
            </a:r>
          </a:p>
        </p:txBody>
      </p:sp>
      <p:sp>
        <p:nvSpPr>
          <p:cNvPr id="67" name="Textplatzhalter 10"/>
          <p:cNvSpPr txBox="1">
            <a:spLocks/>
          </p:cNvSpPr>
          <p:nvPr/>
        </p:nvSpPr>
        <p:spPr>
          <a:xfrm>
            <a:off x="6237672" y="4389151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CorpoS" pitchFamily="2" charset="0"/>
                <a:cs typeface="CorpoS" pitchFamily="2" charset="0"/>
              </a:rPr>
              <a:t>Seat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heating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(H15+H16)</a:t>
            </a:r>
          </a:p>
        </p:txBody>
      </p:sp>
      <p:sp>
        <p:nvSpPr>
          <p:cNvPr id="68" name="Textplatzhalter 10"/>
          <p:cNvSpPr txBox="1">
            <a:spLocks/>
          </p:cNvSpPr>
          <p:nvPr/>
        </p:nvSpPr>
        <p:spPr>
          <a:xfrm>
            <a:off x="487260" y="5978776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Armrest</a:t>
            </a:r>
            <a:r>
              <a:rPr lang="de-DE" sz="1200" dirty="0"/>
              <a:t>, </a:t>
            </a:r>
            <a:r>
              <a:rPr lang="de-DE" sz="1200" dirty="0" err="1"/>
              <a:t>driver‘s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co-driver‘s</a:t>
            </a:r>
            <a:r>
              <a:rPr lang="de-DE" sz="1200" dirty="0"/>
              <a:t> </a:t>
            </a:r>
            <a:r>
              <a:rPr lang="de-DE" sz="1200" dirty="0" err="1"/>
              <a:t>door</a:t>
            </a:r>
            <a:r>
              <a:rPr lang="de-DE" sz="1200" dirty="0"/>
              <a:t> (S28)</a:t>
            </a:r>
          </a:p>
        </p:txBody>
      </p:sp>
      <p:sp>
        <p:nvSpPr>
          <p:cNvPr id="69" name="Textplatzhalter 10"/>
          <p:cNvSpPr txBox="1">
            <a:spLocks/>
          </p:cNvSpPr>
          <p:nvPr/>
        </p:nvSpPr>
        <p:spPr>
          <a:xfrm>
            <a:off x="456647" y="2682628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Comfort</a:t>
            </a:r>
            <a:r>
              <a:rPr lang="de-DE" sz="1200" dirty="0"/>
              <a:t> </a:t>
            </a:r>
            <a:r>
              <a:rPr lang="de-DE" sz="1200" dirty="0" err="1"/>
              <a:t>leather</a:t>
            </a:r>
            <a:r>
              <a:rPr lang="de-DE" sz="1200" dirty="0"/>
              <a:t> </a:t>
            </a:r>
            <a:r>
              <a:rPr lang="de-DE" sz="1200" dirty="0" err="1"/>
              <a:t>steering</a:t>
            </a:r>
            <a:r>
              <a:rPr lang="de-DE" sz="1200" dirty="0"/>
              <a:t> </a:t>
            </a:r>
            <a:r>
              <a:rPr lang="de-DE" sz="1200" dirty="0" err="1"/>
              <a:t>wheel</a:t>
            </a:r>
            <a:r>
              <a:rPr lang="de-DE" sz="1200" dirty="0"/>
              <a:t> (C6L+CL1+CL3)</a:t>
            </a:r>
          </a:p>
        </p:txBody>
      </p:sp>
      <p:sp>
        <p:nvSpPr>
          <p:cNvPr id="70" name="Textplatzhalter 10"/>
          <p:cNvSpPr txBox="1">
            <a:spLocks/>
          </p:cNvSpPr>
          <p:nvPr/>
        </p:nvSpPr>
        <p:spPr>
          <a:xfrm>
            <a:off x="3351765" y="6045245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ea typeface="CorpoS" pitchFamily="2" charset="0"/>
                <a:cs typeface="CorpoS" pitchFamily="2" charset="0"/>
              </a:rPr>
              <a:t>Electric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parking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brake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(B25)</a:t>
            </a:r>
            <a:endParaRPr lang="de-DE" sz="1200" dirty="0"/>
          </a:p>
        </p:txBody>
      </p:sp>
      <p:sp>
        <p:nvSpPr>
          <p:cNvPr id="71" name="Textplatzhalter 10"/>
          <p:cNvSpPr txBox="1">
            <a:spLocks/>
          </p:cNvSpPr>
          <p:nvPr/>
        </p:nvSpPr>
        <p:spPr>
          <a:xfrm>
            <a:off x="9129434" y="4329507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ea typeface="CorpoS" pitchFamily="2" charset="0"/>
                <a:cs typeface="CorpoS" pitchFamily="2" charset="0"/>
              </a:rPr>
              <a:t>Swivel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frame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for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driver‘s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and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co-driver‘s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seat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(SR8 + SR9)</a:t>
            </a:r>
            <a:endParaRPr lang="de-DE" sz="1200" dirty="0"/>
          </a:p>
        </p:txBody>
      </p:sp>
      <p:sp>
        <p:nvSpPr>
          <p:cNvPr id="72" name="Textplatzhalter 10"/>
          <p:cNvSpPr txBox="1">
            <a:spLocks/>
          </p:cNvSpPr>
          <p:nvPr/>
        </p:nvSpPr>
        <p:spPr>
          <a:xfrm>
            <a:off x="3372326" y="4329507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CorpoS" pitchFamily="2" charset="0"/>
                <a:cs typeface="CorpoS" pitchFamily="2" charset="0"/>
              </a:rPr>
              <a:t>Power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driver‘s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and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co-driver‘s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seat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(SF1 + SF2)</a:t>
            </a:r>
            <a:endParaRPr lang="de-DE" sz="1200" dirty="0"/>
          </a:p>
        </p:txBody>
      </p:sp>
      <p:sp>
        <p:nvSpPr>
          <p:cNvPr id="73" name="Textplatzhalter 10"/>
          <p:cNvSpPr txBox="1">
            <a:spLocks/>
          </p:cNvSpPr>
          <p:nvPr/>
        </p:nvSpPr>
        <p:spPr>
          <a:xfrm>
            <a:off x="479376" y="4329507"/>
            <a:ext cx="2684823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ea typeface="CorpoS" pitchFamily="2" charset="0"/>
                <a:cs typeface="CorpoS" pitchFamily="2" charset="0"/>
              </a:rPr>
              <a:t>Comfort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seats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(SB1+SB2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with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„AGR“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kite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mark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) &amp;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lumbar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support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(SE4+SE5)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3416078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kt 19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548494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8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hteck 18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999" dirty="0" err="1">
              <a:solidFill>
                <a:srgbClr val="FFFFFF"/>
              </a:solidFill>
              <a:latin typeface="CorpoA" pitchFamily="2" charset="0"/>
              <a:ea typeface="+mj-ea"/>
              <a:cs typeface="+mj-cs"/>
              <a:sym typeface="CorpoA" pitchFamily="2" charset="0"/>
            </a:endParaRPr>
          </a:p>
        </p:txBody>
      </p:sp>
      <p:pic>
        <p:nvPicPr>
          <p:cNvPr id="57" name="Grafik 56"/>
          <p:cNvPicPr>
            <a:picLocks noChangeAspect="1"/>
          </p:cNvPicPr>
          <p:nvPr/>
        </p:nvPicPr>
        <p:blipFill rotWithShape="1">
          <a:blip r:embed="rId8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4" b="25782"/>
          <a:stretch/>
        </p:blipFill>
        <p:spPr>
          <a:xfrm>
            <a:off x="9123497" y="3200619"/>
            <a:ext cx="2694985" cy="1512169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132" y="1545313"/>
            <a:ext cx="2702339" cy="151450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814" y="3195881"/>
            <a:ext cx="2718381" cy="1512168"/>
          </a:xfrm>
          <a:prstGeom prst="rect">
            <a:avLst/>
          </a:prstGeom>
        </p:spPr>
      </p:pic>
      <p:pic>
        <p:nvPicPr>
          <p:cNvPr id="21" name="Bildplatzhalter 20" descr="Bildschirmausschnitt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8" b="-1938"/>
          <a:stretch/>
        </p:blipFill>
        <p:spPr>
          <a:xfrm>
            <a:off x="9108836" y="1529260"/>
            <a:ext cx="2719370" cy="1553228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7698" y="1545684"/>
            <a:ext cx="2726497" cy="1509020"/>
          </a:xfrm>
          <a:prstGeom prst="rect">
            <a:avLst/>
          </a:prstGeom>
          <a:ln>
            <a:noFill/>
          </a:ln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335" y="1550047"/>
            <a:ext cx="2692875" cy="1494525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49" y="4866822"/>
            <a:ext cx="2692052" cy="1204352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628" y="3194112"/>
            <a:ext cx="2699025" cy="1504449"/>
          </a:xfrm>
          <a:prstGeom prst="rect">
            <a:avLst/>
          </a:prstGeom>
          <a:ln w="19050">
            <a:noFill/>
          </a:ln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5"/>
          <a:stretch/>
        </p:blipFill>
        <p:spPr>
          <a:xfrm>
            <a:off x="3363643" y="3199417"/>
            <a:ext cx="2735459" cy="151777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814" y="4849587"/>
            <a:ext cx="2708861" cy="1500475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94"/>
          <a:stretch/>
        </p:blipFill>
        <p:spPr>
          <a:xfrm>
            <a:off x="9120546" y="4867634"/>
            <a:ext cx="2703891" cy="1506320"/>
          </a:xfrm>
          <a:prstGeom prst="rect">
            <a:avLst/>
          </a:prstGeom>
          <a:ln w="19050">
            <a:noFill/>
          </a:ln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"/>
          <a:stretch/>
        </p:blipFill>
        <p:spPr>
          <a:xfrm>
            <a:off x="3372974" y="4855153"/>
            <a:ext cx="2689106" cy="15042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Product highlights – Camper specific options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476132" y="4843282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3352506" y="1538931"/>
            <a:ext cx="2713228" cy="1520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476132" y="1538931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3352506" y="4843282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476132" y="3191107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3352506" y="3193291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228880" y="4838913"/>
            <a:ext cx="2713228" cy="1520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6243082" y="1538931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9119456" y="1538931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6228880" y="3186738"/>
            <a:ext cx="2713228" cy="15205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9119456" y="3191107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9119456" y="4843282"/>
            <a:ext cx="2699026" cy="151616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33" name="Shape 293"/>
          <p:cNvSpPr/>
          <p:nvPr/>
        </p:nvSpPr>
        <p:spPr>
          <a:xfrm>
            <a:off x="9127489" y="2680097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34" name="Shape 293"/>
          <p:cNvSpPr/>
          <p:nvPr/>
        </p:nvSpPr>
        <p:spPr>
          <a:xfrm>
            <a:off x="6251091" y="2669715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35" name="Shape 293"/>
          <p:cNvSpPr/>
          <p:nvPr/>
        </p:nvSpPr>
        <p:spPr>
          <a:xfrm>
            <a:off x="3369985" y="2679704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36" name="Shape 293"/>
          <p:cNvSpPr/>
          <p:nvPr/>
        </p:nvSpPr>
        <p:spPr>
          <a:xfrm>
            <a:off x="492126" y="2676746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37" name="Shape 293"/>
          <p:cNvSpPr/>
          <p:nvPr/>
        </p:nvSpPr>
        <p:spPr>
          <a:xfrm>
            <a:off x="9136370" y="4329720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38" name="Shape 293"/>
          <p:cNvSpPr/>
          <p:nvPr/>
        </p:nvSpPr>
        <p:spPr>
          <a:xfrm>
            <a:off x="6251709" y="4333577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39" name="Shape 293"/>
          <p:cNvSpPr/>
          <p:nvPr/>
        </p:nvSpPr>
        <p:spPr>
          <a:xfrm>
            <a:off x="3368889" y="4332759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40" name="Shape 293"/>
          <p:cNvSpPr/>
          <p:nvPr/>
        </p:nvSpPr>
        <p:spPr>
          <a:xfrm>
            <a:off x="491030" y="4333681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41" name="Shape 293"/>
          <p:cNvSpPr/>
          <p:nvPr/>
        </p:nvSpPr>
        <p:spPr>
          <a:xfrm>
            <a:off x="9130236" y="5979837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42" name="Shape 293"/>
          <p:cNvSpPr/>
          <p:nvPr/>
        </p:nvSpPr>
        <p:spPr>
          <a:xfrm>
            <a:off x="6245575" y="5976320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43" name="Shape 293"/>
          <p:cNvSpPr/>
          <p:nvPr/>
        </p:nvSpPr>
        <p:spPr>
          <a:xfrm>
            <a:off x="3372280" y="5977653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44" name="Shape 293"/>
          <p:cNvSpPr/>
          <p:nvPr/>
        </p:nvSpPr>
        <p:spPr>
          <a:xfrm>
            <a:off x="494421" y="5976424"/>
            <a:ext cx="2671460" cy="364984"/>
          </a:xfrm>
          <a:prstGeom prst="rect">
            <a:avLst/>
          </a:prstGeom>
          <a:gradFill>
            <a:gsLst>
              <a:gs pos="59000">
                <a:srgbClr val="000000">
                  <a:alpha val="46000"/>
                  <a:lumMod val="5000"/>
                </a:srgbClr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  <a:effectLst>
            <a:glow rad="127000">
              <a:schemeClr val="accent1">
                <a:alpha val="11000"/>
              </a:schemeClr>
            </a:glow>
          </a:effectLst>
        </p:spPr>
        <p:txBody>
          <a:bodyPr lIns="23187" tIns="23187" rIns="23187" bIns="23187" anchor="ctr"/>
          <a:lstStyle/>
          <a:p>
            <a:pPr marL="35055" marR="35055" defTabSz="788830">
              <a:def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BentonSansF Book"/>
                <a:ea typeface="BentonSansF Book"/>
                <a:cs typeface="BentonSansF Book"/>
                <a:sym typeface="BentonSansF Book"/>
              </a:defRPr>
            </a:pPr>
            <a:endParaRPr lang="de-DE" sz="4444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BentonSansF Book"/>
              <a:ea typeface="BentonSansF Book"/>
              <a:cs typeface="BentonSansF Book"/>
              <a:sym typeface="BentonSansF Book"/>
            </a:endParaRPr>
          </a:p>
        </p:txBody>
      </p:sp>
      <p:sp>
        <p:nvSpPr>
          <p:cNvPr id="45" name="Textplatzhalter 10"/>
          <p:cNvSpPr txBox="1">
            <a:spLocks/>
          </p:cNvSpPr>
          <p:nvPr/>
        </p:nvSpPr>
        <p:spPr>
          <a:xfrm>
            <a:off x="3374444" y="2749314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CorpoS" pitchFamily="2" charset="0"/>
                <a:cs typeface="CorpoS" pitchFamily="2" charset="0"/>
              </a:rPr>
              <a:t>Hibernation Mode</a:t>
            </a:r>
            <a:endParaRPr lang="de-DE" sz="1200" dirty="0"/>
          </a:p>
        </p:txBody>
      </p:sp>
      <p:sp>
        <p:nvSpPr>
          <p:cNvPr id="46" name="Textplatzhalter 10"/>
          <p:cNvSpPr txBox="1">
            <a:spLocks/>
          </p:cNvSpPr>
          <p:nvPr/>
        </p:nvSpPr>
        <p:spPr>
          <a:xfrm>
            <a:off x="6196318" y="2755464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 </a:t>
            </a:r>
            <a:r>
              <a:rPr lang="de-DE" altLang="de-DE" sz="1200" dirty="0"/>
              <a:t>1980mm </a:t>
            </a:r>
            <a:r>
              <a:rPr lang="de-DE" altLang="de-DE" sz="1200" dirty="0" err="1"/>
              <a:t>rear</a:t>
            </a:r>
            <a:r>
              <a:rPr lang="de-DE" altLang="de-DE" sz="1200" dirty="0"/>
              <a:t> </a:t>
            </a:r>
            <a:r>
              <a:rPr lang="de-DE" altLang="de-DE" sz="1200" dirty="0" err="1"/>
              <a:t>axle</a:t>
            </a:r>
            <a:r>
              <a:rPr lang="de-DE" altLang="de-DE" sz="1200" dirty="0"/>
              <a:t>, </a:t>
            </a:r>
            <a:r>
              <a:rPr lang="de-DE" altLang="de-DE" sz="1200" dirty="0" err="1"/>
              <a:t>wide</a:t>
            </a:r>
            <a:r>
              <a:rPr lang="de-DE" altLang="de-DE" sz="1200" dirty="0"/>
              <a:t> </a:t>
            </a:r>
            <a:r>
              <a:rPr lang="de-DE" altLang="de-DE" sz="1200" dirty="0" err="1"/>
              <a:t>version</a:t>
            </a:r>
            <a:r>
              <a:rPr lang="de-DE" sz="1200" dirty="0"/>
              <a:t> </a:t>
            </a:r>
            <a:r>
              <a:rPr lang="de-DE" altLang="de-DE" sz="1200" dirty="0"/>
              <a:t>(AH1)</a:t>
            </a:r>
            <a:endParaRPr lang="de-DE" sz="1200" dirty="0"/>
          </a:p>
        </p:txBody>
      </p:sp>
      <p:sp>
        <p:nvSpPr>
          <p:cNvPr id="47" name="Textplatzhalter 10"/>
          <p:cNvSpPr txBox="1">
            <a:spLocks/>
          </p:cNvSpPr>
          <p:nvPr/>
        </p:nvSpPr>
        <p:spPr>
          <a:xfrm>
            <a:off x="9123553" y="2755464"/>
            <a:ext cx="310787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ea typeface="CorpoS" pitchFamily="2" charset="0"/>
                <a:cs typeface="CorpoS" pitchFamily="2" charset="0"/>
              </a:rPr>
              <a:t>Camper CP all-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season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tyres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(RC3)</a:t>
            </a:r>
            <a:endParaRPr lang="de-DE" sz="1200" dirty="0"/>
          </a:p>
        </p:txBody>
      </p:sp>
      <p:sp>
        <p:nvSpPr>
          <p:cNvPr id="48" name="Textplatzhalter 10"/>
          <p:cNvSpPr txBox="1">
            <a:spLocks/>
          </p:cNvSpPr>
          <p:nvPr/>
        </p:nvSpPr>
        <p:spPr>
          <a:xfrm>
            <a:off x="6236092" y="4389297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Power </a:t>
            </a:r>
            <a:r>
              <a:rPr lang="de-DE" sz="1200" dirty="0" err="1"/>
              <a:t>closing</a:t>
            </a:r>
            <a:r>
              <a:rPr lang="de-DE" sz="1200" dirty="0"/>
              <a:t> </a:t>
            </a:r>
            <a:r>
              <a:rPr lang="de-DE" sz="1200" dirty="0" err="1"/>
              <a:t>aid</a:t>
            </a:r>
            <a:r>
              <a:rPr lang="de-DE" sz="1200" dirty="0"/>
              <a:t>, </a:t>
            </a:r>
            <a:r>
              <a:rPr lang="de-DE" sz="1200" dirty="0" err="1"/>
              <a:t>sliding</a:t>
            </a:r>
            <a:r>
              <a:rPr lang="de-DE" sz="1200" dirty="0"/>
              <a:t> </a:t>
            </a:r>
            <a:r>
              <a:rPr lang="de-DE" sz="1200" dirty="0" err="1"/>
              <a:t>door</a:t>
            </a:r>
            <a:r>
              <a:rPr lang="de-DE" sz="1200" dirty="0"/>
              <a:t> (T50+T51)</a:t>
            </a:r>
          </a:p>
        </p:txBody>
      </p:sp>
      <p:sp>
        <p:nvSpPr>
          <p:cNvPr id="49" name="Textplatzhalter 10"/>
          <p:cNvSpPr txBox="1">
            <a:spLocks/>
          </p:cNvSpPr>
          <p:nvPr/>
        </p:nvSpPr>
        <p:spPr>
          <a:xfrm>
            <a:off x="9126457" y="4389297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ea typeface="CorpoS" pitchFamily="2" charset="0"/>
                <a:cs typeface="CorpoS" pitchFamily="2" charset="0"/>
              </a:rPr>
              <a:t>Comfort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air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</a:t>
            </a:r>
            <a:r>
              <a:rPr lang="de-DE" sz="1200" dirty="0" err="1">
                <a:ea typeface="CorpoS" pitchFamily="2" charset="0"/>
                <a:cs typeface="CorpoS" pitchFamily="2" charset="0"/>
              </a:rPr>
              <a:t>suspension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RWD (CB2)</a:t>
            </a:r>
            <a:endParaRPr lang="de-DE" sz="1200" dirty="0"/>
          </a:p>
        </p:txBody>
      </p:sp>
      <p:sp>
        <p:nvSpPr>
          <p:cNvPr id="50" name="Textplatzhalter 10"/>
          <p:cNvSpPr txBox="1">
            <a:spLocks/>
          </p:cNvSpPr>
          <p:nvPr/>
        </p:nvSpPr>
        <p:spPr>
          <a:xfrm>
            <a:off x="479376" y="6040800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Airbags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fully</a:t>
            </a:r>
            <a:r>
              <a:rPr lang="de-DE" sz="1200" dirty="0"/>
              <a:t> </a:t>
            </a:r>
            <a:r>
              <a:rPr lang="de-DE" sz="1200" dirty="0" err="1"/>
              <a:t>integrated</a:t>
            </a:r>
            <a:r>
              <a:rPr lang="de-DE" sz="1200" dirty="0"/>
              <a:t>*</a:t>
            </a:r>
          </a:p>
        </p:txBody>
      </p:sp>
      <p:sp>
        <p:nvSpPr>
          <p:cNvPr id="51" name="Textplatzhalter 10"/>
          <p:cNvSpPr txBox="1">
            <a:spLocks/>
          </p:cNvSpPr>
          <p:nvPr/>
        </p:nvSpPr>
        <p:spPr>
          <a:xfrm>
            <a:off x="479376" y="2708920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Side </a:t>
            </a:r>
            <a:r>
              <a:rPr lang="de-DE" sz="1200" dirty="0" err="1"/>
              <a:t>mirrors</a:t>
            </a:r>
            <a:r>
              <a:rPr lang="de-DE" sz="1200" dirty="0"/>
              <a:t>, </a:t>
            </a:r>
            <a:r>
              <a:rPr lang="de-DE" sz="1200" dirty="0" err="1"/>
              <a:t>heated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power-</a:t>
            </a:r>
            <a:r>
              <a:rPr lang="de-DE" sz="1200" dirty="0" err="1"/>
              <a:t>adjustable</a:t>
            </a:r>
            <a:r>
              <a:rPr lang="de-DE" sz="1200" dirty="0"/>
              <a:t> (F64+F68)</a:t>
            </a:r>
          </a:p>
        </p:txBody>
      </p:sp>
      <p:sp>
        <p:nvSpPr>
          <p:cNvPr id="52" name="Textplatzhalter 10"/>
          <p:cNvSpPr txBox="1">
            <a:spLocks/>
          </p:cNvSpPr>
          <p:nvPr/>
        </p:nvSpPr>
        <p:spPr>
          <a:xfrm>
            <a:off x="487456" y="4389341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Heated</a:t>
            </a:r>
            <a:r>
              <a:rPr lang="de-DE" sz="1200" dirty="0"/>
              <a:t> </a:t>
            </a:r>
            <a:r>
              <a:rPr lang="de-DE" sz="1200" dirty="0" err="1"/>
              <a:t>windscreen</a:t>
            </a:r>
            <a:r>
              <a:rPr lang="de-DE" sz="1200" dirty="0"/>
              <a:t> (F49)</a:t>
            </a:r>
          </a:p>
        </p:txBody>
      </p:sp>
      <p:sp>
        <p:nvSpPr>
          <p:cNvPr id="53" name="Textplatzhalter 10"/>
          <p:cNvSpPr txBox="1">
            <a:spLocks/>
          </p:cNvSpPr>
          <p:nvPr/>
        </p:nvSpPr>
        <p:spPr>
          <a:xfrm>
            <a:off x="3370271" y="4401974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130kW </a:t>
            </a:r>
            <a:r>
              <a:rPr lang="de-DE" sz="1200" dirty="0" err="1"/>
              <a:t>engine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FWD (MI3)</a:t>
            </a:r>
          </a:p>
        </p:txBody>
      </p:sp>
      <p:sp>
        <p:nvSpPr>
          <p:cNvPr id="54" name="Textplatzhalter 10"/>
          <p:cNvSpPr txBox="1">
            <a:spLocks/>
          </p:cNvSpPr>
          <p:nvPr/>
        </p:nvSpPr>
        <p:spPr>
          <a:xfrm>
            <a:off x="6236564" y="5977653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/>
              <a:t>Parking</a:t>
            </a:r>
            <a:r>
              <a:rPr lang="de-DE" sz="1200" dirty="0"/>
              <a:t> Package </a:t>
            </a:r>
            <a:r>
              <a:rPr lang="de-DE" sz="1200" dirty="0" err="1"/>
              <a:t>with</a:t>
            </a:r>
            <a:r>
              <a:rPr lang="de-DE" sz="1200" dirty="0"/>
              <a:t> 360-degree </a:t>
            </a:r>
            <a:r>
              <a:rPr lang="de-DE" sz="1200" dirty="0" err="1"/>
              <a:t>camera</a:t>
            </a:r>
            <a:r>
              <a:rPr lang="de-DE" sz="1200" dirty="0"/>
              <a:t> (</a:t>
            </a:r>
            <a:r>
              <a:rPr lang="de-DE" sz="1200" dirty="0" err="1"/>
              <a:t>panel</a:t>
            </a:r>
            <a:r>
              <a:rPr lang="de-DE" sz="1200" dirty="0"/>
              <a:t> van) (JB6)</a:t>
            </a:r>
          </a:p>
        </p:txBody>
      </p:sp>
      <p:sp>
        <p:nvSpPr>
          <p:cNvPr id="55" name="Textplatzhalter 10"/>
          <p:cNvSpPr txBox="1">
            <a:spLocks/>
          </p:cNvSpPr>
          <p:nvPr/>
        </p:nvSpPr>
        <p:spPr>
          <a:xfrm>
            <a:off x="9141317" y="5976320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Convenience </a:t>
            </a:r>
            <a:r>
              <a:rPr lang="de-DE" sz="1200" dirty="0" err="1"/>
              <a:t>overhead</a:t>
            </a:r>
            <a:r>
              <a:rPr lang="de-DE" sz="1200" dirty="0"/>
              <a:t> </a:t>
            </a:r>
            <a:r>
              <a:rPr lang="de-DE" sz="1200" dirty="0" err="1"/>
              <a:t>control</a:t>
            </a:r>
            <a:r>
              <a:rPr lang="de-DE" sz="1200" dirty="0"/>
              <a:t> </a:t>
            </a:r>
            <a:r>
              <a:rPr lang="de-DE" sz="1200" dirty="0" err="1"/>
              <a:t>panel</a:t>
            </a:r>
            <a:r>
              <a:rPr lang="de-DE" sz="1200" dirty="0"/>
              <a:t> (LC4) </a:t>
            </a:r>
          </a:p>
        </p:txBody>
      </p:sp>
      <p:sp>
        <p:nvSpPr>
          <p:cNvPr id="56" name="Textplatzhalter 10"/>
          <p:cNvSpPr txBox="1">
            <a:spLocks/>
          </p:cNvSpPr>
          <p:nvPr/>
        </p:nvSpPr>
        <p:spPr>
          <a:xfrm>
            <a:off x="3368271" y="6041004"/>
            <a:ext cx="2699025" cy="298016"/>
          </a:xfrm>
          <a:prstGeom prst="rect">
            <a:avLst/>
          </a:prstGeom>
        </p:spPr>
        <p:txBody>
          <a:bodyPr anchor="ctr" anchorCtr="0"/>
          <a:lstStyle>
            <a:lvl1pPr marL="0" indent="0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+mj-lt"/>
              <a:buNone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1781" indent="-341781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Arial" panose="020B0604020202020204" pitchFamily="34" charset="0"/>
              <a:buChar char="•"/>
              <a:defRPr sz="19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9654" indent="-197873" algn="l" defTabSz="913814" rtl="0" eaLnBrk="1" latinLnBrk="0" hangingPunct="1">
              <a:lnSpc>
                <a:spcPct val="108000"/>
              </a:lnSpc>
              <a:spcBef>
                <a:spcPts val="0"/>
              </a:spcBef>
              <a:spcAft>
                <a:spcPts val="1007"/>
              </a:spcAft>
              <a:buFont typeface="Symbol" panose="05050102010706020507" pitchFamily="18" charset="2"/>
              <a:buChar char="-"/>
              <a:defRPr sz="1499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ea typeface="CorpoS" pitchFamily="2" charset="0"/>
                <a:cs typeface="CorpoS" pitchFamily="2" charset="0"/>
              </a:rPr>
              <a:t>Keyless</a:t>
            </a:r>
            <a:r>
              <a:rPr lang="de-DE" sz="1200" dirty="0">
                <a:ea typeface="CorpoS" pitchFamily="2" charset="0"/>
                <a:cs typeface="CorpoS" pitchFamily="2" charset="0"/>
              </a:rPr>
              <a:t> Start (FX8)</a:t>
            </a:r>
          </a:p>
        </p:txBody>
      </p:sp>
      <p:sp>
        <p:nvSpPr>
          <p:cNvPr id="58" name="Abgerundetes Rechteck 57"/>
          <p:cNvSpPr/>
          <p:nvPr/>
        </p:nvSpPr>
        <p:spPr bwMode="auto">
          <a:xfrm>
            <a:off x="7968255" y="2657121"/>
            <a:ext cx="232674" cy="8481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59" name="Abgerundetes Rechteck 58"/>
          <p:cNvSpPr/>
          <p:nvPr/>
        </p:nvSpPr>
        <p:spPr bwMode="auto">
          <a:xfrm>
            <a:off x="7968255" y="1976442"/>
            <a:ext cx="232674" cy="8481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cxnSp>
        <p:nvCxnSpPr>
          <p:cNvPr id="60" name="Gerader Verbinder 59"/>
          <p:cNvCxnSpPr/>
          <p:nvPr/>
        </p:nvCxnSpPr>
        <p:spPr bwMode="auto">
          <a:xfrm>
            <a:off x="8200929" y="2018852"/>
            <a:ext cx="623138" cy="0"/>
          </a:xfrm>
          <a:prstGeom prst="line">
            <a:avLst/>
          </a:prstGeom>
          <a:ln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/>
          <p:cNvCxnSpPr/>
          <p:nvPr/>
        </p:nvCxnSpPr>
        <p:spPr bwMode="auto">
          <a:xfrm>
            <a:off x="8200929" y="2699531"/>
            <a:ext cx="623138" cy="0"/>
          </a:xfrm>
          <a:prstGeom prst="line">
            <a:avLst/>
          </a:prstGeom>
          <a:ln>
            <a:solidFill>
              <a:schemeClr val="accent6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/>
          <p:cNvSpPr txBox="1"/>
          <p:nvPr/>
        </p:nvSpPr>
        <p:spPr bwMode="auto">
          <a:xfrm rot="16200000">
            <a:off x="8363002" y="2262608"/>
            <a:ext cx="722141" cy="1695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1200" b="1" dirty="0">
                <a:solidFill>
                  <a:schemeClr val="accent6"/>
                </a:solidFill>
              </a:rPr>
              <a:t>1980</a:t>
            </a:r>
          </a:p>
        </p:txBody>
      </p:sp>
      <p:cxnSp>
        <p:nvCxnSpPr>
          <p:cNvPr id="63" name="Gerade Verbindung mit Pfeil 62"/>
          <p:cNvCxnSpPr/>
          <p:nvPr/>
        </p:nvCxnSpPr>
        <p:spPr bwMode="auto">
          <a:xfrm flipV="1">
            <a:off x="8806016" y="2032273"/>
            <a:ext cx="0" cy="653787"/>
          </a:xfrm>
          <a:prstGeom prst="straightConnector1">
            <a:avLst/>
          </a:prstGeom>
          <a:ln>
            <a:solidFill>
              <a:schemeClr val="accent6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10926577" y="6567155"/>
            <a:ext cx="9300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*nach Prüfung</a:t>
            </a:r>
          </a:p>
        </p:txBody>
      </p:sp>
    </p:spTree>
    <p:extLst>
      <p:ext uri="{BB962C8B-B14F-4D97-AF65-F5344CB8AC3E}">
        <p14:creationId xmlns:p14="http://schemas.microsoft.com/office/powerpoint/2010/main" val="4294792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Paints &amp; Rims</a:t>
            </a:r>
          </a:p>
        </p:txBody>
      </p:sp>
      <p:pic>
        <p:nvPicPr>
          <p:cNvPr id="6" name="Bildplatzhalter 30" descr="Bildschirmausschnitt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977" y="4581666"/>
            <a:ext cx="2592000" cy="13419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" name="Bildplatzhalter 29" descr="Bildschirmausschnitt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8748" y="4581665"/>
            <a:ext cx="2592000" cy="13419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Bildplatzhalter 20" descr="Bildschirmausschnitt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519" y="4581664"/>
            <a:ext cx="2592000" cy="13419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Bildplatzhalter 21" descr="Bildschirmausschnitt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9428" y="4581128"/>
            <a:ext cx="2592000" cy="134197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extfeld 1"/>
          <p:cNvSpPr txBox="1"/>
          <p:nvPr/>
        </p:nvSpPr>
        <p:spPr bwMode="auto">
          <a:xfrm>
            <a:off x="550977" y="6016867"/>
            <a:ext cx="2647119" cy="2272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dirty="0">
                <a:solidFill>
                  <a:prstClr val="white"/>
                </a:solidFill>
              </a:rPr>
              <a:t>43,2 (17 Zoll) light-</a:t>
            </a:r>
            <a:r>
              <a:rPr lang="de-DE" sz="1200" dirty="0" err="1">
                <a:solidFill>
                  <a:prstClr val="white"/>
                </a:solidFill>
              </a:rPr>
              <a:t>alloy</a:t>
            </a:r>
            <a:r>
              <a:rPr lang="de-DE" sz="1200" dirty="0">
                <a:solidFill>
                  <a:prstClr val="white"/>
                </a:solidFill>
              </a:rPr>
              <a:t> </a:t>
            </a:r>
            <a:r>
              <a:rPr lang="de-DE" sz="1200" dirty="0" err="1">
                <a:solidFill>
                  <a:prstClr val="white"/>
                </a:solidFill>
              </a:rPr>
              <a:t>wheels</a:t>
            </a:r>
            <a:r>
              <a:rPr lang="de-DE" sz="1200" dirty="0">
                <a:solidFill>
                  <a:prstClr val="white"/>
                </a:solidFill>
              </a:rPr>
              <a:t> (RL7)</a:t>
            </a:r>
          </a:p>
        </p:txBody>
      </p:sp>
      <p:sp>
        <p:nvSpPr>
          <p:cNvPr id="3" name="Rechteck 2"/>
          <p:cNvSpPr/>
          <p:nvPr/>
        </p:nvSpPr>
        <p:spPr>
          <a:xfrm>
            <a:off x="3378748" y="5941491"/>
            <a:ext cx="25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prstClr val="white"/>
                </a:solidFill>
              </a:rPr>
              <a:t>40,6 cm (16-inch)12-spoke light-</a:t>
            </a:r>
            <a:r>
              <a:rPr lang="de-DE" sz="1200" dirty="0" err="1">
                <a:solidFill>
                  <a:prstClr val="white"/>
                </a:solidFill>
              </a:rPr>
              <a:t>alloy</a:t>
            </a:r>
            <a:r>
              <a:rPr lang="de-DE" sz="1200" dirty="0">
                <a:solidFill>
                  <a:prstClr val="white"/>
                </a:solidFill>
              </a:rPr>
              <a:t> </a:t>
            </a:r>
            <a:r>
              <a:rPr lang="de-DE" sz="1200" dirty="0" err="1">
                <a:solidFill>
                  <a:prstClr val="white"/>
                </a:solidFill>
              </a:rPr>
              <a:t>wheels</a:t>
            </a:r>
            <a:r>
              <a:rPr lang="de-DE" sz="1200" dirty="0">
                <a:solidFill>
                  <a:prstClr val="white"/>
                </a:solidFill>
              </a:rPr>
              <a:t>, </a:t>
            </a:r>
            <a:r>
              <a:rPr lang="de-DE" sz="1200" dirty="0" err="1">
                <a:solidFill>
                  <a:prstClr val="white"/>
                </a:solidFill>
              </a:rPr>
              <a:t>painted</a:t>
            </a:r>
            <a:r>
              <a:rPr lang="de-DE" sz="1200" dirty="0">
                <a:solidFill>
                  <a:prstClr val="white"/>
                </a:solidFill>
              </a:rPr>
              <a:t> </a:t>
            </a:r>
            <a:r>
              <a:rPr lang="de-DE" sz="1200" dirty="0" err="1">
                <a:solidFill>
                  <a:prstClr val="white"/>
                </a:solidFill>
              </a:rPr>
              <a:t>vanadium</a:t>
            </a:r>
            <a:r>
              <a:rPr lang="de-DE" sz="1200" dirty="0">
                <a:solidFill>
                  <a:prstClr val="white"/>
                </a:solidFill>
              </a:rPr>
              <a:t> </a:t>
            </a:r>
            <a:r>
              <a:rPr lang="de-DE" sz="1200" dirty="0" err="1">
                <a:solidFill>
                  <a:prstClr val="white"/>
                </a:solidFill>
              </a:rPr>
              <a:t>silver</a:t>
            </a:r>
            <a:r>
              <a:rPr lang="de-DE" sz="1200" dirty="0">
                <a:solidFill>
                  <a:prstClr val="white"/>
                </a:solidFill>
              </a:rPr>
              <a:t> (RL5)</a:t>
            </a:r>
          </a:p>
        </p:txBody>
      </p:sp>
      <p:sp>
        <p:nvSpPr>
          <p:cNvPr id="4" name="Rechteck 3"/>
          <p:cNvSpPr/>
          <p:nvPr/>
        </p:nvSpPr>
        <p:spPr>
          <a:xfrm>
            <a:off x="6206519" y="5982491"/>
            <a:ext cx="25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prstClr val="white"/>
                </a:solidFill>
              </a:rPr>
              <a:t>43,2 cm (17-inch) light-</a:t>
            </a:r>
            <a:r>
              <a:rPr lang="de-DE" sz="1200" dirty="0" err="1">
                <a:solidFill>
                  <a:prstClr val="white"/>
                </a:solidFill>
              </a:rPr>
              <a:t>alloy</a:t>
            </a:r>
            <a:r>
              <a:rPr lang="de-DE" sz="1200" dirty="0">
                <a:solidFill>
                  <a:prstClr val="white"/>
                </a:solidFill>
              </a:rPr>
              <a:t> </a:t>
            </a:r>
            <a:r>
              <a:rPr lang="de-DE" sz="1200" dirty="0" err="1">
                <a:solidFill>
                  <a:prstClr val="white"/>
                </a:solidFill>
              </a:rPr>
              <a:t>wheels</a:t>
            </a:r>
            <a:r>
              <a:rPr lang="de-DE" sz="1200" dirty="0">
                <a:solidFill>
                  <a:prstClr val="white"/>
                </a:solidFill>
              </a:rPr>
              <a:t> (RL7)</a:t>
            </a:r>
          </a:p>
        </p:txBody>
      </p:sp>
      <p:sp>
        <p:nvSpPr>
          <p:cNvPr id="13" name="Rechteck 12"/>
          <p:cNvSpPr/>
          <p:nvPr/>
        </p:nvSpPr>
        <p:spPr>
          <a:xfrm>
            <a:off x="9034291" y="5941491"/>
            <a:ext cx="2610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prstClr val="white"/>
                </a:solidFill>
              </a:rPr>
              <a:t>40,6 cm (16-inch) 6-spoke light-</a:t>
            </a:r>
            <a:r>
              <a:rPr lang="de-DE" sz="1200" dirty="0" err="1">
                <a:solidFill>
                  <a:prstClr val="white"/>
                </a:solidFill>
              </a:rPr>
              <a:t>alloy</a:t>
            </a:r>
            <a:r>
              <a:rPr lang="de-DE" sz="1200" dirty="0">
                <a:solidFill>
                  <a:prstClr val="white"/>
                </a:solidFill>
              </a:rPr>
              <a:t> </a:t>
            </a:r>
            <a:r>
              <a:rPr lang="de-DE" sz="1200" dirty="0" err="1">
                <a:solidFill>
                  <a:prstClr val="white"/>
                </a:solidFill>
              </a:rPr>
              <a:t>wheels</a:t>
            </a:r>
            <a:r>
              <a:rPr lang="de-DE" sz="1200" dirty="0">
                <a:solidFill>
                  <a:prstClr val="white"/>
                </a:solidFill>
              </a:rPr>
              <a:t>, </a:t>
            </a:r>
            <a:r>
              <a:rPr lang="de-DE" sz="1200" dirty="0" err="1">
                <a:solidFill>
                  <a:prstClr val="white"/>
                </a:solidFill>
              </a:rPr>
              <a:t>painted</a:t>
            </a:r>
            <a:r>
              <a:rPr lang="de-DE" sz="1200" dirty="0">
                <a:solidFill>
                  <a:prstClr val="white"/>
                </a:solidFill>
              </a:rPr>
              <a:t> </a:t>
            </a:r>
            <a:r>
              <a:rPr lang="de-DE" sz="1200" dirty="0" err="1">
                <a:solidFill>
                  <a:prstClr val="white"/>
                </a:solidFill>
              </a:rPr>
              <a:t>black</a:t>
            </a:r>
            <a:r>
              <a:rPr lang="de-DE" sz="1200" dirty="0">
                <a:solidFill>
                  <a:prstClr val="white"/>
                </a:solidFill>
              </a:rPr>
              <a:t> (RM3)</a:t>
            </a:r>
          </a:p>
        </p:txBody>
      </p:sp>
      <p:pic>
        <p:nvPicPr>
          <p:cNvPr id="14" name="Bildplatzhalter 25" descr="Bildschirmausschnitt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384" y="1136393"/>
            <a:ext cx="2091667" cy="10684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" name="Rechteck 14"/>
          <p:cNvSpPr/>
          <p:nvPr/>
        </p:nvSpPr>
        <p:spPr>
          <a:xfrm>
            <a:off x="1011169" y="1948184"/>
            <a:ext cx="1331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>
                <a:solidFill>
                  <a:prstClr val="white"/>
                </a:solidFill>
              </a:rPr>
              <a:t>Deep</a:t>
            </a:r>
            <a:r>
              <a:rPr lang="de-DE" sz="1200" dirty="0">
                <a:solidFill>
                  <a:prstClr val="white"/>
                </a:solidFill>
              </a:rPr>
              <a:t> </a:t>
            </a:r>
            <a:r>
              <a:rPr lang="de-DE" sz="1200" dirty="0" err="1">
                <a:solidFill>
                  <a:prstClr val="white"/>
                </a:solidFill>
              </a:rPr>
              <a:t>black</a:t>
            </a:r>
            <a:r>
              <a:rPr lang="de-DE" sz="1200" dirty="0">
                <a:solidFill>
                  <a:prstClr val="white"/>
                </a:solidFill>
              </a:rPr>
              <a:t> (9040)</a:t>
            </a:r>
          </a:p>
        </p:txBody>
      </p:sp>
      <p:pic>
        <p:nvPicPr>
          <p:cNvPr id="16" name="Bildplatzhalter 24" descr="Bildschirmausschnitt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5054240" y="1124744"/>
            <a:ext cx="2088000" cy="10810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" name="Rechteck 16"/>
          <p:cNvSpPr/>
          <p:nvPr/>
        </p:nvSpPr>
        <p:spPr>
          <a:xfrm>
            <a:off x="5073876" y="1946030"/>
            <a:ext cx="20662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/>
              <a:t>Cavansite</a:t>
            </a:r>
            <a:r>
              <a:rPr lang="de-DE" sz="1200" dirty="0"/>
              <a:t> </a:t>
            </a:r>
            <a:r>
              <a:rPr lang="de-DE" sz="1200" dirty="0" err="1"/>
              <a:t>blue</a:t>
            </a:r>
            <a:r>
              <a:rPr lang="de-DE" sz="1200" dirty="0"/>
              <a:t> metallic</a:t>
            </a:r>
            <a:r>
              <a:rPr lang="de-DE" sz="1200" dirty="0">
                <a:solidFill>
                  <a:prstClr val="white"/>
                </a:solidFill>
              </a:rPr>
              <a:t> (5890)</a:t>
            </a:r>
          </a:p>
        </p:txBody>
      </p:sp>
      <p:pic>
        <p:nvPicPr>
          <p:cNvPr id="18" name="Bildplatzhalter 23" descr="Bildschirmausschnitt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9553428" y="1143744"/>
            <a:ext cx="2088000" cy="10810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Rechteck 18"/>
          <p:cNvSpPr/>
          <p:nvPr/>
        </p:nvSpPr>
        <p:spPr>
          <a:xfrm>
            <a:off x="10031406" y="1953876"/>
            <a:ext cx="1245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prstClr val="white"/>
                </a:solidFill>
              </a:rPr>
              <a:t>Jupiter </a:t>
            </a:r>
            <a:r>
              <a:rPr lang="de-DE" sz="1200" dirty="0" err="1">
                <a:solidFill>
                  <a:prstClr val="white"/>
                </a:solidFill>
              </a:rPr>
              <a:t>red</a:t>
            </a:r>
            <a:r>
              <a:rPr lang="de-DE" sz="1200" dirty="0">
                <a:solidFill>
                  <a:prstClr val="white"/>
                </a:solidFill>
              </a:rPr>
              <a:t>(3589)</a:t>
            </a:r>
          </a:p>
        </p:txBody>
      </p:sp>
      <p:pic>
        <p:nvPicPr>
          <p:cNvPr id="20" name="Bildplatzhalter 27" descr="Bildschirmausschnitt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99435" y="1143744"/>
            <a:ext cx="2088000" cy="10810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1" name="Rechteck 20"/>
          <p:cNvSpPr/>
          <p:nvPr/>
        </p:nvSpPr>
        <p:spPr>
          <a:xfrm>
            <a:off x="7759501" y="1960725"/>
            <a:ext cx="12529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prstClr val="white"/>
                </a:solidFill>
              </a:rPr>
              <a:t>Steel </a:t>
            </a:r>
            <a:r>
              <a:rPr lang="de-DE" sz="1200" dirty="0" err="1">
                <a:solidFill>
                  <a:prstClr val="white"/>
                </a:solidFill>
              </a:rPr>
              <a:t>blue</a:t>
            </a:r>
            <a:r>
              <a:rPr lang="de-DE" sz="1200" dirty="0">
                <a:solidFill>
                  <a:prstClr val="white"/>
                </a:solidFill>
              </a:rPr>
              <a:t> (5389)</a:t>
            </a:r>
          </a:p>
        </p:txBody>
      </p:sp>
      <p:pic>
        <p:nvPicPr>
          <p:cNvPr id="22" name="Bildplatzhalter 26" descr="Bildschirmausschnitt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47" b="15747"/>
          <a:stretch>
            <a:fillRect/>
          </a:stretch>
        </p:blipFill>
        <p:spPr>
          <a:xfrm>
            <a:off x="2800247" y="1141994"/>
            <a:ext cx="2088000" cy="10810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3" name="Rechteck 22"/>
          <p:cNvSpPr/>
          <p:nvPr/>
        </p:nvSpPr>
        <p:spPr>
          <a:xfrm>
            <a:off x="2855640" y="1959058"/>
            <a:ext cx="20833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Obsidian </a:t>
            </a:r>
            <a:r>
              <a:rPr lang="de-DE" sz="1200" dirty="0" err="1"/>
              <a:t>black</a:t>
            </a:r>
            <a:r>
              <a:rPr lang="de-DE" sz="1200" dirty="0"/>
              <a:t> metallic </a:t>
            </a:r>
            <a:r>
              <a:rPr lang="de-DE" sz="1200" dirty="0">
                <a:solidFill>
                  <a:prstClr val="white"/>
                </a:solidFill>
              </a:rPr>
              <a:t> (9197)</a:t>
            </a:r>
          </a:p>
        </p:txBody>
      </p:sp>
      <p:pic>
        <p:nvPicPr>
          <p:cNvPr id="24" name="Bildplatzhalter 23" descr="Bildschirmausschnitt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555052" y="2499600"/>
            <a:ext cx="2088000" cy="10810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Rechteck 24"/>
          <p:cNvSpPr/>
          <p:nvPr/>
        </p:nvSpPr>
        <p:spPr>
          <a:xfrm>
            <a:off x="677873" y="3312270"/>
            <a:ext cx="19504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/>
              <a:t>Tenorite</a:t>
            </a:r>
            <a:r>
              <a:rPr lang="de-DE" sz="1200" dirty="0"/>
              <a:t> </a:t>
            </a:r>
            <a:r>
              <a:rPr lang="de-DE" sz="1200" dirty="0" err="1"/>
              <a:t>grey</a:t>
            </a:r>
            <a:r>
              <a:rPr lang="de-DE" sz="1200" dirty="0"/>
              <a:t> metallic</a:t>
            </a:r>
            <a:r>
              <a:rPr lang="de-DE" sz="1200" dirty="0">
                <a:solidFill>
                  <a:prstClr val="white"/>
                </a:solidFill>
              </a:rPr>
              <a:t> (7755)</a:t>
            </a:r>
          </a:p>
        </p:txBody>
      </p:sp>
      <p:pic>
        <p:nvPicPr>
          <p:cNvPr id="26" name="Bildplatzhalter 22" descr="Bildschirmausschnitt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00247" y="2499600"/>
            <a:ext cx="2088000" cy="10810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7" name="Rechteck 26"/>
          <p:cNvSpPr/>
          <p:nvPr/>
        </p:nvSpPr>
        <p:spPr>
          <a:xfrm>
            <a:off x="2903766" y="3305978"/>
            <a:ext cx="1963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Selenite </a:t>
            </a:r>
            <a:r>
              <a:rPr lang="de-DE" sz="1200" dirty="0" err="1"/>
              <a:t>grey</a:t>
            </a:r>
            <a:r>
              <a:rPr lang="de-DE" sz="1200" dirty="0"/>
              <a:t> metallic</a:t>
            </a:r>
            <a:r>
              <a:rPr lang="de-DE" sz="1200" dirty="0">
                <a:solidFill>
                  <a:prstClr val="white"/>
                </a:solidFill>
              </a:rPr>
              <a:t> (7992)</a:t>
            </a:r>
          </a:p>
        </p:txBody>
      </p:sp>
      <p:pic>
        <p:nvPicPr>
          <p:cNvPr id="28" name="Bildplatzhalter 24" descr="Bildschirmausschnitt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black">
          <a:xfrm>
            <a:off x="7299435" y="2500770"/>
            <a:ext cx="2088000" cy="10810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9" name="Rechteck 28"/>
          <p:cNvSpPr/>
          <p:nvPr/>
        </p:nvSpPr>
        <p:spPr>
          <a:xfrm>
            <a:off x="7693257" y="3300224"/>
            <a:ext cx="14134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prstClr val="white"/>
                </a:solidFill>
              </a:rPr>
              <a:t>Iridium </a:t>
            </a:r>
            <a:r>
              <a:rPr lang="de-DE" sz="1200" dirty="0" err="1">
                <a:solidFill>
                  <a:prstClr val="white"/>
                </a:solidFill>
              </a:rPr>
              <a:t>silver</a:t>
            </a:r>
            <a:r>
              <a:rPr lang="de-DE" sz="1200" dirty="0">
                <a:solidFill>
                  <a:prstClr val="white"/>
                </a:solidFill>
              </a:rPr>
              <a:t> (9775)</a:t>
            </a:r>
          </a:p>
        </p:txBody>
      </p:sp>
      <p:pic>
        <p:nvPicPr>
          <p:cNvPr id="30" name="Bildplatzhalter 26" descr="Bildschirmausschnitt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98" b="15298"/>
          <a:stretch>
            <a:fillRect/>
          </a:stretch>
        </p:blipFill>
        <p:spPr>
          <a:xfrm>
            <a:off x="9556745" y="2504504"/>
            <a:ext cx="2088000" cy="10810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1" name="Rechteck 30"/>
          <p:cNvSpPr/>
          <p:nvPr/>
        </p:nvSpPr>
        <p:spPr>
          <a:xfrm>
            <a:off x="10002551" y="3300198"/>
            <a:ext cx="1342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 err="1"/>
              <a:t>Arctic</a:t>
            </a:r>
            <a:r>
              <a:rPr lang="de-DE" sz="1200" dirty="0"/>
              <a:t> </a:t>
            </a:r>
            <a:r>
              <a:rPr lang="de-DE" sz="1200" dirty="0" err="1"/>
              <a:t>white</a:t>
            </a:r>
            <a:r>
              <a:rPr lang="de-DE" sz="1200" dirty="0"/>
              <a:t> (9147)</a:t>
            </a:r>
          </a:p>
        </p:txBody>
      </p:sp>
      <p:pic>
        <p:nvPicPr>
          <p:cNvPr id="32" name="Bildplatzhalter 25" descr="Bildschirmausschnitt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94" b="15594"/>
          <a:stretch>
            <a:fillRect/>
          </a:stretch>
        </p:blipFill>
        <p:spPr>
          <a:xfrm>
            <a:off x="5054240" y="2500770"/>
            <a:ext cx="2088000" cy="10810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" name="Rechteck 32"/>
          <p:cNvSpPr/>
          <p:nvPr/>
        </p:nvSpPr>
        <p:spPr>
          <a:xfrm>
            <a:off x="5333802" y="3300198"/>
            <a:ext cx="12073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prstClr val="white"/>
                </a:solidFill>
              </a:rPr>
              <a:t>Blue </a:t>
            </a:r>
            <a:r>
              <a:rPr lang="de-DE" sz="1200" dirty="0" err="1">
                <a:solidFill>
                  <a:prstClr val="white"/>
                </a:solidFill>
              </a:rPr>
              <a:t>grey</a:t>
            </a:r>
            <a:r>
              <a:rPr lang="de-DE" sz="1200" dirty="0">
                <a:solidFill>
                  <a:prstClr val="white"/>
                </a:solidFill>
              </a:rPr>
              <a:t> (7709)</a:t>
            </a:r>
          </a:p>
        </p:txBody>
      </p:sp>
      <p:sp>
        <p:nvSpPr>
          <p:cNvPr id="34" name="Textfeld 33"/>
          <p:cNvSpPr txBox="1"/>
          <p:nvPr/>
        </p:nvSpPr>
        <p:spPr bwMode="auto">
          <a:xfrm>
            <a:off x="555053" y="3780158"/>
            <a:ext cx="11086376" cy="72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200" dirty="0">
                <a:solidFill>
                  <a:prstClr val="white"/>
                </a:solidFill>
              </a:rPr>
              <a:t>More </a:t>
            </a:r>
            <a:r>
              <a:rPr lang="de-DE" sz="1200" dirty="0" err="1">
                <a:solidFill>
                  <a:prstClr val="white"/>
                </a:solidFill>
              </a:rPr>
              <a:t>paints</a:t>
            </a:r>
            <a:r>
              <a:rPr lang="de-DE" sz="1200" dirty="0">
                <a:solidFill>
                  <a:prstClr val="white"/>
                </a:solidFill>
              </a:rPr>
              <a:t> </a:t>
            </a:r>
            <a:r>
              <a:rPr lang="de-DE" sz="1200" dirty="0" err="1">
                <a:solidFill>
                  <a:prstClr val="white"/>
                </a:solidFill>
              </a:rPr>
              <a:t>available</a:t>
            </a:r>
            <a:r>
              <a:rPr lang="de-DE" sz="1200" dirty="0">
                <a:solidFill>
                  <a:prstClr val="white"/>
                </a:solidFill>
              </a:rPr>
              <a:t> on </a:t>
            </a:r>
            <a:r>
              <a:rPr lang="de-DE" sz="1200" dirty="0" err="1">
                <a:solidFill>
                  <a:prstClr val="white"/>
                </a:solidFill>
              </a:rPr>
              <a:t>demand</a:t>
            </a:r>
            <a:r>
              <a:rPr lang="de-DE" sz="12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4586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7443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90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Bildplatzhalter 22" descr="Bildschirmausschnitt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515398" y="1232605"/>
            <a:ext cx="5400600" cy="364519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9814" y="3429000"/>
            <a:ext cx="1548154" cy="1152128"/>
          </a:xfrm>
          <a:prstGeom prst="rect">
            <a:avLst/>
          </a:prstGeom>
        </p:spPr>
      </p:pic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Service Concept for campervans and motorhomes</a:t>
            </a:r>
          </a:p>
        </p:txBody>
      </p:sp>
      <p:sp>
        <p:nvSpPr>
          <p:cNvPr id="5" name="Textfeld 4"/>
          <p:cNvSpPr txBox="1"/>
          <p:nvPr/>
        </p:nvSpPr>
        <p:spPr bwMode="auto">
          <a:xfrm>
            <a:off x="7320136" y="5256836"/>
            <a:ext cx="4680520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de-DE" sz="2000" dirty="0">
              <a:solidFill>
                <a:srgbClr val="FFFF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320893" y="1228616"/>
            <a:ext cx="549580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latin typeface="CorpoS,Bold"/>
              </a:rPr>
              <a:t>The </a:t>
            </a:r>
            <a:r>
              <a:rPr lang="de-DE" sz="1600" b="1" dirty="0" err="1">
                <a:latin typeface="CorpoS,Bold"/>
              </a:rPr>
              <a:t>best</a:t>
            </a:r>
            <a:r>
              <a:rPr lang="de-DE" sz="1600" b="1" dirty="0">
                <a:latin typeface="CorpoS,Bold"/>
              </a:rPr>
              <a:t> </a:t>
            </a:r>
            <a:r>
              <a:rPr lang="de-DE" sz="1600" b="1" dirty="0" err="1">
                <a:latin typeface="CorpoS,Bold"/>
              </a:rPr>
              <a:t>for</a:t>
            </a:r>
            <a:r>
              <a:rPr lang="de-DE" sz="1600" b="1" dirty="0">
                <a:latin typeface="CorpoS,Bold"/>
              </a:rPr>
              <a:t> </a:t>
            </a:r>
            <a:r>
              <a:rPr lang="de-DE" sz="1600" b="1" dirty="0" err="1">
                <a:latin typeface="CorpoS,Bold"/>
              </a:rPr>
              <a:t>our</a:t>
            </a:r>
            <a:r>
              <a:rPr lang="de-DE" sz="1600" b="1" dirty="0">
                <a:latin typeface="CorpoS,Bold"/>
              </a:rPr>
              <a:t> </a:t>
            </a:r>
            <a:r>
              <a:rPr lang="de-DE" sz="1600" b="1" dirty="0" err="1">
                <a:latin typeface="CorpoS,Bold"/>
              </a:rPr>
              <a:t>customers</a:t>
            </a:r>
            <a:r>
              <a:rPr lang="de-DE" sz="1600" b="1" dirty="0">
                <a:latin typeface="CorpoS,Bold"/>
              </a:rPr>
              <a:t>.</a:t>
            </a:r>
          </a:p>
          <a:p>
            <a:r>
              <a:rPr lang="de-DE" sz="1400" dirty="0" err="1">
                <a:latin typeface="CorpoS,Bold"/>
              </a:rPr>
              <a:t>Experienced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experts</a:t>
            </a:r>
            <a:r>
              <a:rPr lang="de-DE" sz="1400" dirty="0">
                <a:latin typeface="CorpoS,Bold"/>
              </a:rPr>
              <a:t> at Mercedes-Benz Workshops. Wide </a:t>
            </a:r>
            <a:r>
              <a:rPr lang="de-DE" sz="1400" dirty="0" err="1">
                <a:latin typeface="CorpoS,Bold"/>
              </a:rPr>
              <a:t>service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offers</a:t>
            </a:r>
            <a:r>
              <a:rPr lang="de-DE" sz="1400" dirty="0">
                <a:latin typeface="CorpoS,Bold"/>
              </a:rPr>
              <a:t>, </a:t>
            </a:r>
            <a:r>
              <a:rPr lang="de-DE" sz="1400" dirty="0" err="1">
                <a:latin typeface="CorpoS,Bold"/>
              </a:rPr>
              <a:t>certified</a:t>
            </a:r>
            <a:r>
              <a:rPr lang="de-DE" sz="1400" dirty="0">
                <a:latin typeface="CorpoS,Bold"/>
              </a:rPr>
              <a:t> Mercedes-Benz genuine </a:t>
            </a:r>
            <a:r>
              <a:rPr lang="de-DE" sz="1400" dirty="0" err="1">
                <a:latin typeface="CorpoS,Bold"/>
              </a:rPr>
              <a:t>parts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and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special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tools</a:t>
            </a:r>
            <a:r>
              <a:rPr lang="de-DE" sz="1400" dirty="0">
                <a:latin typeface="CorpoS,Bold"/>
              </a:rPr>
              <a:t>. </a:t>
            </a:r>
          </a:p>
          <a:p>
            <a:endParaRPr lang="de-DE" sz="1600" b="1" dirty="0">
              <a:solidFill>
                <a:srgbClr val="FF0000"/>
              </a:solidFill>
              <a:latin typeface="CorpoS,Bold"/>
            </a:endParaRPr>
          </a:p>
          <a:p>
            <a:r>
              <a:rPr lang="de-DE" sz="1600" b="1" dirty="0" err="1">
                <a:latin typeface="CorpoS,Bold"/>
              </a:rPr>
              <a:t>Accident</a:t>
            </a:r>
            <a:r>
              <a:rPr lang="de-DE" sz="1600" b="1" dirty="0">
                <a:latin typeface="CorpoS,Bold"/>
              </a:rPr>
              <a:t> </a:t>
            </a:r>
            <a:r>
              <a:rPr lang="de-DE" sz="1600" b="1" dirty="0" err="1">
                <a:latin typeface="CorpoS,Bold"/>
              </a:rPr>
              <a:t>and</a:t>
            </a:r>
            <a:r>
              <a:rPr lang="de-DE" sz="1600" b="1" dirty="0">
                <a:latin typeface="CorpoS,Bold"/>
              </a:rPr>
              <a:t> Breakdown </a:t>
            </a:r>
            <a:r>
              <a:rPr lang="de-DE" sz="1600" b="1" dirty="0" err="1">
                <a:latin typeface="CorpoS,Bold"/>
              </a:rPr>
              <a:t>management</a:t>
            </a:r>
            <a:r>
              <a:rPr lang="de-DE" sz="1600" b="1" dirty="0">
                <a:latin typeface="CorpoS,Bold"/>
              </a:rPr>
              <a:t>. </a:t>
            </a:r>
            <a:r>
              <a:rPr lang="de-DE" sz="1200" b="1" dirty="0">
                <a:latin typeface="CorpoS,Bold"/>
              </a:rPr>
              <a:t>(</a:t>
            </a:r>
            <a:r>
              <a:rPr lang="de-DE" sz="1200" dirty="0">
                <a:latin typeface="CorpoS,Bold"/>
              </a:rPr>
              <a:t>EY6)</a:t>
            </a:r>
          </a:p>
          <a:p>
            <a:r>
              <a:rPr lang="de-DE" sz="1400" dirty="0" err="1">
                <a:latin typeface="CorpoS,Bold"/>
              </a:rPr>
              <a:t>Direct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contact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to</a:t>
            </a:r>
            <a:r>
              <a:rPr lang="de-DE" sz="1400" dirty="0">
                <a:latin typeface="CorpoS,Bold"/>
              </a:rPr>
              <a:t> Customer Assistance Center (CAC) </a:t>
            </a:r>
            <a:r>
              <a:rPr lang="de-DE" sz="1400" dirty="0" err="1">
                <a:latin typeface="CorpoS,Bold"/>
              </a:rPr>
              <a:t>and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transfer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of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information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to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nearest</a:t>
            </a:r>
            <a:r>
              <a:rPr lang="de-DE" sz="1400" dirty="0">
                <a:latin typeface="CorpoS,Bold"/>
              </a:rPr>
              <a:t> Mercedes-Benz 24h </a:t>
            </a:r>
            <a:r>
              <a:rPr lang="de-DE" sz="1400" dirty="0" err="1">
                <a:latin typeface="CorpoS,Bold"/>
              </a:rPr>
              <a:t>service</a:t>
            </a:r>
            <a:r>
              <a:rPr lang="de-DE" sz="1400" dirty="0">
                <a:latin typeface="CorpoS,Bold"/>
              </a:rPr>
              <a:t> (</a:t>
            </a:r>
            <a:r>
              <a:rPr lang="de-DE" sz="1400" dirty="0" err="1">
                <a:latin typeface="CorpoS,Bold"/>
              </a:rPr>
              <a:t>automatic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transfer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of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position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and</a:t>
            </a:r>
            <a:r>
              <a:rPr lang="de-DE" sz="1400" dirty="0">
                <a:latin typeface="CorpoS,Bold"/>
              </a:rPr>
              <a:t> relevant </a:t>
            </a:r>
            <a:r>
              <a:rPr lang="de-DE" sz="1400" dirty="0" err="1">
                <a:latin typeface="CorpoS,Bold"/>
              </a:rPr>
              <a:t>vehicle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data</a:t>
            </a:r>
            <a:r>
              <a:rPr lang="de-DE" sz="1400" dirty="0">
                <a:latin typeface="CorpoS,Bold"/>
              </a:rPr>
              <a:t>)</a:t>
            </a:r>
          </a:p>
          <a:p>
            <a:endParaRPr lang="de-DE" sz="1600" b="1" dirty="0">
              <a:solidFill>
                <a:srgbClr val="FF0000"/>
              </a:solidFill>
              <a:latin typeface="CorpoS,Bold"/>
            </a:endParaRPr>
          </a:p>
          <a:p>
            <a:r>
              <a:rPr lang="de-DE" sz="1600" b="1" dirty="0" err="1">
                <a:latin typeface="CorpoS,Bold"/>
              </a:rPr>
              <a:t>MobiloVan</a:t>
            </a:r>
            <a:r>
              <a:rPr lang="de-DE" sz="1600" b="1" dirty="0">
                <a:latin typeface="CorpoS,Bold"/>
              </a:rPr>
              <a:t>. </a:t>
            </a:r>
            <a:r>
              <a:rPr lang="de-DE" sz="1400" dirty="0">
                <a:latin typeface="CorpoS,Bold"/>
              </a:rPr>
              <a:t>(Mercedes-Benz </a:t>
            </a:r>
            <a:r>
              <a:rPr lang="de-DE" sz="1400" dirty="0" err="1">
                <a:latin typeface="CorpoS,Bold"/>
              </a:rPr>
              <a:t>long</a:t>
            </a:r>
            <a:r>
              <a:rPr lang="de-DE" sz="1400" dirty="0">
                <a:latin typeface="CorpoS,Bold"/>
              </a:rPr>
              <a:t>-term </a:t>
            </a:r>
            <a:r>
              <a:rPr lang="de-DE" sz="1400" dirty="0" err="1">
                <a:latin typeface="CorpoS,Bold"/>
              </a:rPr>
              <a:t>mobility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package</a:t>
            </a:r>
            <a:r>
              <a:rPr lang="de-DE" sz="1400" dirty="0">
                <a:latin typeface="CorpoS,Bold"/>
              </a:rPr>
              <a:t>) </a:t>
            </a:r>
          </a:p>
          <a:p>
            <a:r>
              <a:rPr lang="de-DE" sz="1400" dirty="0" err="1">
                <a:latin typeface="CorpoS,Bold"/>
              </a:rPr>
              <a:t>Travelling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across</a:t>
            </a:r>
            <a:r>
              <a:rPr lang="de-DE" sz="1400" dirty="0">
                <a:latin typeface="CorpoS,Bold"/>
              </a:rPr>
              <a:t> Europe </a:t>
            </a:r>
            <a:r>
              <a:rPr lang="de-DE" sz="1400" dirty="0" err="1">
                <a:latin typeface="CorpoS,Bold"/>
              </a:rPr>
              <a:t>without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worries</a:t>
            </a:r>
            <a:r>
              <a:rPr lang="de-DE" sz="1400" dirty="0">
                <a:latin typeface="CorpoS,Bold"/>
              </a:rPr>
              <a:t>. </a:t>
            </a:r>
            <a:r>
              <a:rPr lang="de-DE" sz="1400" dirty="0" err="1">
                <a:latin typeface="CorpoS,Bold"/>
              </a:rPr>
              <a:t>Available</a:t>
            </a:r>
            <a:r>
              <a:rPr lang="de-DE" sz="1400" dirty="0">
                <a:latin typeface="CorpoS,Bold"/>
              </a:rPr>
              <a:t> also </a:t>
            </a:r>
            <a:r>
              <a:rPr lang="de-DE" sz="1400" dirty="0" err="1">
                <a:latin typeface="CorpoS,Bold"/>
              </a:rPr>
              <a:t>for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tractor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head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by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calling</a:t>
            </a:r>
            <a:r>
              <a:rPr lang="de-DE" sz="1400" dirty="0">
                <a:latin typeface="CorpoS,Bold"/>
              </a:rPr>
              <a:t>: 00800 1 777 7777</a:t>
            </a:r>
          </a:p>
          <a:p>
            <a:endParaRPr lang="de-DE" sz="1400" dirty="0">
              <a:solidFill>
                <a:srgbClr val="FF0000"/>
              </a:solidFill>
              <a:latin typeface="CorpoS,Bold"/>
            </a:endParaRPr>
          </a:p>
          <a:p>
            <a:r>
              <a:rPr lang="de-DE" sz="1600" b="1" dirty="0" err="1">
                <a:latin typeface="CorpoS,Bold"/>
              </a:rPr>
              <a:t>Vehicle</a:t>
            </a:r>
            <a:r>
              <a:rPr lang="de-DE" sz="1600" b="1" dirty="0">
                <a:latin typeface="CorpoS,Bold"/>
              </a:rPr>
              <a:t> Service </a:t>
            </a:r>
            <a:r>
              <a:rPr lang="de-DE" sz="1400" dirty="0">
                <a:latin typeface="CorpoS,Bold"/>
              </a:rPr>
              <a:t>(Mercedes-Benz </a:t>
            </a:r>
            <a:r>
              <a:rPr lang="de-DE" sz="1400" dirty="0" err="1">
                <a:latin typeface="CorpoS,Bold"/>
              </a:rPr>
              <a:t>scope</a:t>
            </a:r>
            <a:r>
              <a:rPr lang="de-DE" sz="1400" dirty="0">
                <a:latin typeface="CorpoS,Bold"/>
              </a:rPr>
              <a:t>)</a:t>
            </a:r>
            <a:endParaRPr lang="de-DE" sz="1400" dirty="0">
              <a:solidFill>
                <a:srgbClr val="FF0000"/>
              </a:solidFill>
              <a:latin typeface="CorpoS,Bold"/>
            </a:endParaRPr>
          </a:p>
          <a:p>
            <a:r>
              <a:rPr lang="en-US" sz="1400" dirty="0"/>
              <a:t>Accomplishing maintenance services / repairs on Mercedes-Benz basic vehicle at more than 3000 authorized Mercedes-Benz service partners</a:t>
            </a:r>
          </a:p>
          <a:p>
            <a:endParaRPr lang="de-DE" sz="1400" dirty="0">
              <a:solidFill>
                <a:srgbClr val="FF0000"/>
              </a:solidFill>
              <a:latin typeface="CorpoS,Bold"/>
            </a:endParaRPr>
          </a:p>
          <a:p>
            <a:r>
              <a:rPr lang="de-DE" sz="1600" b="1" dirty="0">
                <a:latin typeface="CorpoS,Bold"/>
              </a:rPr>
              <a:t>After </a:t>
            </a:r>
            <a:r>
              <a:rPr lang="de-DE" sz="1600" b="1" dirty="0" err="1">
                <a:latin typeface="CorpoS,Bold"/>
              </a:rPr>
              <a:t>Sales</a:t>
            </a:r>
            <a:r>
              <a:rPr lang="de-DE" sz="1600" b="1" dirty="0">
                <a:latin typeface="CorpoS,Bold"/>
              </a:rPr>
              <a:t> </a:t>
            </a:r>
            <a:r>
              <a:rPr lang="de-DE" sz="1600" b="1" dirty="0" err="1">
                <a:latin typeface="CorpoS,Bold"/>
              </a:rPr>
              <a:t>responsibility</a:t>
            </a:r>
            <a:r>
              <a:rPr lang="de-DE" sz="1600" b="1" dirty="0">
                <a:latin typeface="CorpoS,Bold"/>
              </a:rPr>
              <a:t> </a:t>
            </a:r>
            <a:r>
              <a:rPr lang="de-DE" sz="1600" b="1" dirty="0" err="1">
                <a:latin typeface="CorpoS,Bold"/>
              </a:rPr>
              <a:t>campervans</a:t>
            </a:r>
            <a:r>
              <a:rPr lang="de-DE" sz="1600" b="1" dirty="0">
                <a:latin typeface="CorpoS,Bold"/>
              </a:rPr>
              <a:t> </a:t>
            </a:r>
            <a:r>
              <a:rPr lang="de-DE" sz="1600" b="1" dirty="0" err="1">
                <a:latin typeface="CorpoS,Bold"/>
              </a:rPr>
              <a:t>and</a:t>
            </a:r>
            <a:r>
              <a:rPr lang="de-DE" sz="1600" b="1" dirty="0">
                <a:latin typeface="CorpoS,Bold"/>
              </a:rPr>
              <a:t> </a:t>
            </a:r>
            <a:r>
              <a:rPr lang="de-DE" sz="1600" b="1" dirty="0" err="1">
                <a:latin typeface="CorpoS,Bold"/>
              </a:rPr>
              <a:t>motorhomes</a:t>
            </a:r>
            <a:r>
              <a:rPr lang="de-DE" sz="1600" b="1" dirty="0">
                <a:latin typeface="CorpoS,Bold"/>
              </a:rPr>
              <a:t>. </a:t>
            </a:r>
          </a:p>
          <a:p>
            <a:r>
              <a:rPr lang="de-DE" sz="1400" dirty="0">
                <a:latin typeface="CorpoS,Bold"/>
              </a:rPr>
              <a:t>The </a:t>
            </a:r>
            <a:r>
              <a:rPr lang="de-DE" sz="1400" dirty="0" err="1">
                <a:latin typeface="CorpoS,Bold"/>
              </a:rPr>
              <a:t>campervan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dealer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is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the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first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contact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for</a:t>
            </a:r>
            <a:r>
              <a:rPr lang="de-DE" sz="1400" dirty="0">
                <a:latin typeface="CorpoS,Bold"/>
              </a:rPr>
              <a:t> end-</a:t>
            </a:r>
            <a:r>
              <a:rPr lang="de-DE" sz="1400" dirty="0" err="1">
                <a:latin typeface="CorpoS,Bold"/>
              </a:rPr>
              <a:t>customers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for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demands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concerning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the</a:t>
            </a:r>
            <a:r>
              <a:rPr lang="de-DE" sz="1400" dirty="0">
                <a:latin typeface="CorpoS,Bold"/>
              </a:rPr>
              <a:t> </a:t>
            </a:r>
            <a:r>
              <a:rPr lang="de-DE" sz="1400" dirty="0" err="1">
                <a:latin typeface="CorpoS,Bold"/>
              </a:rPr>
              <a:t>contract</a:t>
            </a:r>
            <a:r>
              <a:rPr lang="de-DE" sz="1400" dirty="0">
                <a:latin typeface="CorpoS,Bold"/>
              </a:rPr>
              <a:t>. </a:t>
            </a:r>
          </a:p>
          <a:p>
            <a:endParaRPr lang="de-DE" sz="1400" dirty="0">
              <a:latin typeface="CorpoS,Bold"/>
            </a:endParaRPr>
          </a:p>
          <a:p>
            <a:endParaRPr lang="de-DE" sz="1400" dirty="0">
              <a:latin typeface="CorpoS,Bold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2819654" y="1988840"/>
            <a:ext cx="504056" cy="792088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4256704" y="3429000"/>
            <a:ext cx="1587285" cy="1152127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 err="1">
              <a:solidFill>
                <a:srgbClr val="FFFFFF"/>
              </a:solidFill>
            </a:endParaRPr>
          </a:p>
        </p:txBody>
      </p:sp>
      <p:cxnSp>
        <p:nvCxnSpPr>
          <p:cNvPr id="14" name="Gerader Verbinder 13"/>
          <p:cNvCxnSpPr>
            <a:endCxn id="12" idx="0"/>
          </p:cNvCxnSpPr>
          <p:nvPr/>
        </p:nvCxnSpPr>
        <p:spPr bwMode="auto">
          <a:xfrm>
            <a:off x="3323710" y="2780928"/>
            <a:ext cx="1726637" cy="648072"/>
          </a:xfrm>
          <a:prstGeom prst="lin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Gerader Verbinder 15"/>
          <p:cNvCxnSpPr/>
          <p:nvPr/>
        </p:nvCxnSpPr>
        <p:spPr bwMode="auto">
          <a:xfrm>
            <a:off x="3323710" y="2780928"/>
            <a:ext cx="936104" cy="1368152"/>
          </a:xfrm>
          <a:prstGeom prst="lin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960446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856420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112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"/>
          <a:stretch/>
        </p:blipFill>
        <p:spPr>
          <a:xfrm>
            <a:off x="-1" y="-27384"/>
            <a:ext cx="12240683" cy="6912768"/>
          </a:xfrm>
          <a:prstGeom prst="rect">
            <a:avLst/>
          </a:prstGeom>
        </p:spPr>
      </p:pic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100 % FOR YOU! </a:t>
            </a:r>
            <a:r>
              <a:rPr lang="en"/>
              <a:t>The new Sprinter</a:t>
            </a:r>
            <a:r>
              <a:rPr lang="en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2123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938" y="-25706"/>
            <a:ext cx="12241360" cy="691276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5825905-4AD3-4074-B5F6-94AD83897C92}"/>
              </a:ext>
            </a:extLst>
          </p:cNvPr>
          <p:cNvSpPr/>
          <p:nvPr/>
        </p:nvSpPr>
        <p:spPr>
          <a:xfrm>
            <a:off x="3176" y="260648"/>
            <a:ext cx="12188824" cy="792088"/>
          </a:xfrm>
          <a:prstGeom prst="rect">
            <a:avLst/>
          </a:prstGeom>
          <a:gradFill flip="none" rotWithShape="1">
            <a:gsLst>
              <a:gs pos="14000">
                <a:schemeClr val="bg1">
                  <a:lumMod val="50000"/>
                  <a:lumOff val="50000"/>
                  <a:alpha val="39000"/>
                </a:schemeClr>
              </a:gs>
              <a:gs pos="46000">
                <a:schemeClr val="tx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08000"/>
              </a:lnSpc>
              <a:spcAft>
                <a:spcPts val="1008"/>
              </a:spcAft>
            </a:pPr>
            <a:endParaRPr lang="en" sz="2000" dirty="0" err="1">
              <a:solidFill>
                <a:schemeClr val="tx1"/>
              </a:solidFill>
            </a:endParaRPr>
          </a:p>
        </p:txBody>
      </p:sp>
      <p:sp>
        <p:nvSpPr>
          <p:cNvPr id="6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28709888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32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12192000" cy="691276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05825905-4AD3-4074-B5F6-94AD83897C92}"/>
              </a:ext>
            </a:extLst>
          </p:cNvPr>
          <p:cNvSpPr/>
          <p:nvPr/>
        </p:nvSpPr>
        <p:spPr>
          <a:xfrm>
            <a:off x="3176" y="260648"/>
            <a:ext cx="12188824" cy="792088"/>
          </a:xfrm>
          <a:prstGeom prst="rect">
            <a:avLst/>
          </a:prstGeom>
          <a:gradFill flip="none" rotWithShape="1">
            <a:gsLst>
              <a:gs pos="14000">
                <a:schemeClr val="bg1">
                  <a:lumMod val="50000"/>
                  <a:lumOff val="50000"/>
                  <a:alpha val="39000"/>
                </a:schemeClr>
              </a:gs>
              <a:gs pos="46000">
                <a:schemeClr val="tx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8000"/>
              </a:lnSpc>
              <a:spcAft>
                <a:spcPts val="1008"/>
              </a:spcAft>
            </a:pPr>
            <a:endParaRPr lang="en" sz="2000" dirty="0" err="1">
              <a:solidFill>
                <a:prstClr val="white"/>
              </a:solidFill>
            </a:endParaRPr>
          </a:p>
        </p:txBody>
      </p:sp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>
                <a:solidFill>
                  <a:prstClr val="white"/>
                </a:solidFill>
              </a:rPr>
              <a:t>100 % FOR YOU! The new Sprinter.</a:t>
            </a:r>
          </a:p>
        </p:txBody>
      </p:sp>
    </p:spTree>
    <p:extLst>
      <p:ext uri="{BB962C8B-B14F-4D97-AF65-F5344CB8AC3E}">
        <p14:creationId xmlns:p14="http://schemas.microsoft.com/office/powerpoint/2010/main" val="274768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05" name="think-cell Folie" r:id="rId5" imgW="216" imgH="216" progId="TCLayout.ActiveDocument.1">
                  <p:embed/>
                </p:oleObj>
              </mc:Choice>
              <mc:Fallback>
                <p:oleObj name="think-cell Folie" r:id="rId5" imgW="216" imgH="2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48328" y="1171083"/>
            <a:ext cx="2664000" cy="1897878"/>
          </a:xfrm>
          <a:prstGeom prst="rect">
            <a:avLst/>
          </a:prstGeom>
          <a:ln w="19050">
            <a:noFill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7687" y="1171082"/>
            <a:ext cx="2682352" cy="1897200"/>
          </a:xfrm>
          <a:prstGeom prst="rect">
            <a:avLst/>
          </a:prstGeom>
          <a:ln w="19050">
            <a:noFill/>
          </a:ln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8007" y="1171083"/>
            <a:ext cx="2664000" cy="1897878"/>
          </a:xfrm>
          <a:prstGeom prst="rect">
            <a:avLst/>
          </a:prstGeom>
          <a:ln w="19050">
            <a:noFill/>
          </a:ln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8" y="1171082"/>
            <a:ext cx="2663998" cy="1897879"/>
          </a:xfrm>
          <a:prstGeom prst="rect">
            <a:avLst/>
          </a:prstGeom>
          <a:ln w="19050">
            <a:noFill/>
          </a:ln>
        </p:spPr>
      </p:pic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Product highlights – Range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61320" y="1266615"/>
            <a:ext cx="268235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b="1" dirty="0"/>
              <a:t>Panel Van A2LH2</a:t>
            </a:r>
          </a:p>
          <a:p>
            <a:pPr algn="ctr"/>
            <a:r>
              <a:rPr lang="de-DE" sz="1400" b="1" dirty="0"/>
              <a:t> (1x RWD +1x FWD)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306041" y="1266615"/>
            <a:ext cx="269598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b="1" dirty="0"/>
              <a:t>Chassis A2</a:t>
            </a:r>
          </a:p>
        </p:txBody>
      </p:sp>
      <p:sp>
        <p:nvSpPr>
          <p:cNvPr id="14" name="Textfeld 13"/>
          <p:cNvSpPr txBox="1"/>
          <p:nvPr/>
        </p:nvSpPr>
        <p:spPr>
          <a:xfrm flipH="1">
            <a:off x="6183541" y="1266615"/>
            <a:ext cx="264846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b="1" dirty="0" err="1"/>
              <a:t>Tractor</a:t>
            </a:r>
            <a:r>
              <a:rPr lang="de-DE" sz="1400" b="1" dirty="0"/>
              <a:t> Head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098667" y="1266615"/>
            <a:ext cx="2619032" cy="2148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sz="1400" b="1" dirty="0"/>
              <a:t>Cowl</a:t>
            </a:r>
          </a:p>
        </p:txBody>
      </p:sp>
      <p:sp>
        <p:nvSpPr>
          <p:cNvPr id="20" name="Arrow right"/>
          <p:cNvSpPr>
            <a:spLocks noChangeAspect="1"/>
          </p:cNvSpPr>
          <p:nvPr/>
        </p:nvSpPr>
        <p:spPr bwMode="auto">
          <a:xfrm rot="5400000" flipV="1">
            <a:off x="5909348" y="1887461"/>
            <a:ext cx="301297" cy="3096345"/>
          </a:xfrm>
          <a:custGeom>
            <a:avLst/>
            <a:gdLst>
              <a:gd name="T0" fmla="*/ 3 w 444"/>
              <a:gd name="T1" fmla="*/ 743 h 743"/>
              <a:gd name="T2" fmla="*/ 3 w 444"/>
              <a:gd name="T3" fmla="*/ 743 h 743"/>
              <a:gd name="T4" fmla="*/ 118 w 444"/>
              <a:gd name="T5" fmla="*/ 743 h 743"/>
              <a:gd name="T6" fmla="*/ 444 w 444"/>
              <a:gd name="T7" fmla="*/ 372 h 743"/>
              <a:gd name="T8" fmla="*/ 115 w 444"/>
              <a:gd name="T9" fmla="*/ 0 h 743"/>
              <a:gd name="T10" fmla="*/ 0 w 444"/>
              <a:gd name="T11" fmla="*/ 0 h 743"/>
              <a:gd name="T12" fmla="*/ 288 w 444"/>
              <a:gd name="T13" fmla="*/ 372 h 743"/>
              <a:gd name="T14" fmla="*/ 3 w 444"/>
              <a:gd name="T15" fmla="*/ 743 h 7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44" h="743">
                <a:moveTo>
                  <a:pt x="3" y="743"/>
                </a:moveTo>
                <a:lnTo>
                  <a:pt x="3" y="743"/>
                </a:lnTo>
                <a:lnTo>
                  <a:pt x="118" y="743"/>
                </a:lnTo>
                <a:lnTo>
                  <a:pt x="444" y="372"/>
                </a:lnTo>
                <a:lnTo>
                  <a:pt x="115" y="0"/>
                </a:lnTo>
                <a:lnTo>
                  <a:pt x="0" y="0"/>
                </a:lnTo>
                <a:lnTo>
                  <a:pt x="288" y="372"/>
                </a:lnTo>
                <a:lnTo>
                  <a:pt x="3" y="743"/>
                </a:lnTo>
                <a:close/>
              </a:path>
            </a:pathLst>
          </a:custGeom>
          <a:solidFill>
            <a:schemeClr val="accent6"/>
          </a:solidFill>
          <a:ln w="0">
            <a:noFill/>
            <a:prstDash val="solid"/>
            <a:round/>
            <a:headEnd/>
            <a:tailEnd/>
          </a:ln>
          <a:scene3d>
            <a:camera prst="perspectiveBelow"/>
            <a:lightRig rig="threePt" dir="t"/>
          </a:scene3d>
        </p:spPr>
        <p:txBody>
          <a:bodyPr vert="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542" y="3789040"/>
            <a:ext cx="2664000" cy="2381254"/>
          </a:xfrm>
          <a:prstGeom prst="rect">
            <a:avLst/>
          </a:prstGeom>
          <a:ln w="19050">
            <a:noFill/>
          </a:ln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7713" y="3789041"/>
            <a:ext cx="2664000" cy="2381254"/>
          </a:xfrm>
          <a:prstGeom prst="rect">
            <a:avLst/>
          </a:prstGeom>
          <a:ln w="19050">
            <a:noFill/>
          </a:ln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7" y="3794162"/>
            <a:ext cx="2664000" cy="2376132"/>
          </a:xfrm>
          <a:prstGeom prst="rect">
            <a:avLst/>
          </a:prstGeom>
          <a:ln w="19050">
            <a:noFill/>
          </a:ln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3699" y="3789040"/>
            <a:ext cx="2664000" cy="2381254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3404212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4F29CDF8-3D89-4945-A6CA-88AECF26D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DF1618F-07E2-4F51-94C7-3C0380C76A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5760" y="1125538"/>
            <a:ext cx="2160240" cy="136735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8A08247-501D-4EA1-A58E-1F738409A4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2224" y="980728"/>
            <a:ext cx="1512789" cy="1872208"/>
          </a:xfrm>
          <a:prstGeom prst="rect">
            <a:avLst/>
          </a:prstGeom>
        </p:spPr>
      </p:pic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100 % FOR YOU! The new Sprinter.</a:t>
            </a:r>
          </a:p>
        </p:txBody>
      </p:sp>
    </p:spTree>
    <p:extLst>
      <p:ext uri="{BB962C8B-B14F-4D97-AF65-F5344CB8AC3E}">
        <p14:creationId xmlns:p14="http://schemas.microsoft.com/office/powerpoint/2010/main" val="2747379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61740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135" name="think-cell Folie" r:id="rId4" imgW="360" imgH="360" progId="TCLayout.ActiveDocument.1">
                  <p:embed/>
                </p:oleObj>
              </mc:Choice>
              <mc:Fallback>
                <p:oleObj name="think-cell Folie" r:id="rId4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12192000" cy="691276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5825905-4AD3-4074-B5F6-94AD83897C92}"/>
              </a:ext>
            </a:extLst>
          </p:cNvPr>
          <p:cNvSpPr/>
          <p:nvPr/>
        </p:nvSpPr>
        <p:spPr>
          <a:xfrm>
            <a:off x="3176" y="260648"/>
            <a:ext cx="12188824" cy="792088"/>
          </a:xfrm>
          <a:prstGeom prst="rect">
            <a:avLst/>
          </a:prstGeom>
          <a:gradFill flip="none" rotWithShape="1">
            <a:gsLst>
              <a:gs pos="14000">
                <a:schemeClr val="bg1">
                  <a:lumMod val="50000"/>
                  <a:lumOff val="50000"/>
                  <a:alpha val="39000"/>
                </a:schemeClr>
              </a:gs>
              <a:gs pos="46000">
                <a:schemeClr val="tx1">
                  <a:alpha val="0"/>
                </a:schemeClr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108000"/>
              </a:lnSpc>
              <a:spcAft>
                <a:spcPts val="1008"/>
              </a:spcAft>
            </a:pPr>
            <a:endParaRPr lang="en" sz="2000" dirty="0" err="1">
              <a:solidFill>
                <a:schemeClr val="tx1"/>
              </a:solidFill>
            </a:endParaRPr>
          </a:p>
        </p:txBody>
      </p:sp>
      <p:sp>
        <p:nvSpPr>
          <p:cNvPr id="8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Product highlights – Exterior</a:t>
            </a:r>
          </a:p>
          <a:p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0323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29" name="think-cell Folie" r:id="rId5" imgW="360" imgH="360" progId="TCLayout.ActiveDocument.1">
                  <p:embed/>
                </p:oleObj>
              </mc:Choice>
              <mc:Fallback>
                <p:oleObj name="think-cell Foli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568" y="1124745"/>
            <a:ext cx="7776864" cy="5328592"/>
          </a:xfrm>
          <a:prstGeom prst="rect">
            <a:avLst/>
          </a:prstGeom>
        </p:spPr>
      </p:pic>
      <p:sp>
        <p:nvSpPr>
          <p:cNvPr id="7" name="Titel 9"/>
          <p:cNvSpPr txBox="1">
            <a:spLocks/>
          </p:cNvSpPr>
          <p:nvPr/>
        </p:nvSpPr>
        <p:spPr>
          <a:xfrm>
            <a:off x="395083" y="368300"/>
            <a:ext cx="11404800" cy="540000"/>
          </a:xfrm>
          <a:prstGeom prst="rect">
            <a:avLst/>
          </a:prstGeom>
        </p:spPr>
        <p:txBody>
          <a:bodyPr/>
          <a:lstStyle>
            <a:lvl1pPr marL="0" indent="0" algn="l" defTabSz="913814" rtl="0" eaLnBrk="1" latinLnBrk="0" hangingPunct="1">
              <a:spcBef>
                <a:spcPts val="0"/>
              </a:spcBef>
              <a:buFont typeface="+mj-lt"/>
              <a:buNone/>
              <a:defRPr sz="2999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Product highlights – Exterior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274009" y="1124744"/>
            <a:ext cx="1933359" cy="5328592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" sz="1200" dirty="0" err="1">
              <a:solidFill>
                <a:srgbClr val="FFFFFF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9984431" y="1124744"/>
            <a:ext cx="1933561" cy="5328592"/>
          </a:xfrm>
          <a:prstGeom prst="rect">
            <a:avLst/>
          </a:prstGeom>
          <a:solidFill>
            <a:srgbClr val="282828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" dirty="0" err="1">
              <a:solidFill>
                <a:srgbClr val="FFFF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964424" y="3645024"/>
            <a:ext cx="1692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/>
            <a:r>
              <a:rPr lang="en" sz="1200" dirty="0"/>
              <a:t>Tail lamps with (partial for panel van) LED technology L22</a:t>
            </a:r>
            <a:endParaRPr lang="en" sz="1200" b="0" i="0" u="none" baseline="0" dirty="0"/>
          </a:p>
        </p:txBody>
      </p:sp>
      <p:sp>
        <p:nvSpPr>
          <p:cNvPr id="12" name="Textfeld 11"/>
          <p:cNvSpPr txBox="1"/>
          <p:nvPr/>
        </p:nvSpPr>
        <p:spPr>
          <a:xfrm>
            <a:off x="329947" y="2950758"/>
            <a:ext cx="1872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de-DE" sz="1200" dirty="0"/>
              <a:t>New</a:t>
            </a:r>
            <a:r>
              <a:rPr lang="en" sz="1200" dirty="0"/>
              <a:t> front design</a:t>
            </a:r>
            <a:endParaRPr lang="en" sz="1200" b="0" i="0" u="none" baseline="0" dirty="0"/>
          </a:p>
        </p:txBody>
      </p:sp>
      <p:sp>
        <p:nvSpPr>
          <p:cNvPr id="13" name="Textfeld 12"/>
          <p:cNvSpPr txBox="1"/>
          <p:nvPr/>
        </p:nvSpPr>
        <p:spPr>
          <a:xfrm>
            <a:off x="9990162" y="5218072"/>
            <a:ext cx="1994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 rtl="0"/>
            <a:r>
              <a:rPr lang="en" sz="1200" dirty="0"/>
              <a:t>16” &amp; 17” alloy wheels</a:t>
            </a:r>
            <a:endParaRPr lang="en" sz="1200" b="0" i="0" u="none" baseline="0" dirty="0"/>
          </a:p>
        </p:txBody>
      </p:sp>
      <p:cxnSp>
        <p:nvCxnSpPr>
          <p:cNvPr id="14" name="Gerader Verbinder 13"/>
          <p:cNvCxnSpPr>
            <a:stCxn id="12" idx="3"/>
          </p:cNvCxnSpPr>
          <p:nvPr/>
        </p:nvCxnSpPr>
        <p:spPr bwMode="auto">
          <a:xfrm>
            <a:off x="2201955" y="3089258"/>
            <a:ext cx="1949829" cy="339742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>
            <a:stCxn id="11" idx="1"/>
          </p:cNvCxnSpPr>
          <p:nvPr/>
        </p:nvCxnSpPr>
        <p:spPr bwMode="auto">
          <a:xfrm flipH="1">
            <a:off x="9192344" y="3968190"/>
            <a:ext cx="772080" cy="36875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>
            <a:stCxn id="24" idx="3"/>
          </p:cNvCxnSpPr>
          <p:nvPr/>
        </p:nvCxnSpPr>
        <p:spPr bwMode="auto">
          <a:xfrm>
            <a:off x="2207368" y="3674039"/>
            <a:ext cx="1224336" cy="0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>
            <a:stCxn id="23" idx="3"/>
          </p:cNvCxnSpPr>
          <p:nvPr/>
        </p:nvCxnSpPr>
        <p:spPr bwMode="auto">
          <a:xfrm flipV="1">
            <a:off x="2207368" y="2266916"/>
            <a:ext cx="2664496" cy="252285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 bwMode="auto">
          <a:xfrm>
            <a:off x="2185456" y="1769891"/>
            <a:ext cx="3334480" cy="362965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 bwMode="auto">
          <a:xfrm flipH="1" flipV="1">
            <a:off x="7032104" y="2950758"/>
            <a:ext cx="2975728" cy="47188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 bwMode="auto">
          <a:xfrm flipV="1">
            <a:off x="2171464" y="4772872"/>
            <a:ext cx="2556384" cy="1535853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10007830" y="2800192"/>
            <a:ext cx="1648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 rtl="0"/>
            <a:r>
              <a:rPr lang="de-DE" sz="1200" dirty="0"/>
              <a:t>Power-</a:t>
            </a:r>
            <a:r>
              <a:rPr lang="de-DE" sz="1200" dirty="0" err="1"/>
              <a:t>folding</a:t>
            </a:r>
            <a:r>
              <a:rPr lang="de-DE" sz="1200" dirty="0"/>
              <a:t> </a:t>
            </a:r>
            <a:r>
              <a:rPr lang="de-DE" sz="1200" dirty="0" err="1"/>
              <a:t>side</a:t>
            </a:r>
            <a:r>
              <a:rPr lang="de-DE" sz="1200" dirty="0"/>
              <a:t> </a:t>
            </a:r>
            <a:r>
              <a:rPr lang="de-DE" sz="1200" dirty="0" err="1"/>
              <a:t>mirrors</a:t>
            </a:r>
            <a:r>
              <a:rPr lang="de-DE" sz="1200" dirty="0"/>
              <a:t> </a:t>
            </a:r>
            <a:r>
              <a:rPr lang="en" sz="1200" dirty="0"/>
              <a:t>(F64)</a:t>
            </a:r>
            <a:endParaRPr lang="en" sz="1200" b="0" i="0" u="none" baseline="0" dirty="0">
              <a:solidFill>
                <a:srgbClr val="FF0000"/>
              </a:solidFill>
            </a:endParaRPr>
          </a:p>
        </p:txBody>
      </p:sp>
      <p:cxnSp>
        <p:nvCxnSpPr>
          <p:cNvPr id="31" name="Gerader Verbinder 30"/>
          <p:cNvCxnSpPr>
            <a:stCxn id="30" idx="3"/>
          </p:cNvCxnSpPr>
          <p:nvPr/>
        </p:nvCxnSpPr>
        <p:spPr bwMode="auto">
          <a:xfrm flipV="1">
            <a:off x="2177785" y="4435371"/>
            <a:ext cx="1973999" cy="1323727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 bwMode="auto">
          <a:xfrm flipH="1">
            <a:off x="7176120" y="1555378"/>
            <a:ext cx="2831710" cy="360735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10116897" y="1305042"/>
            <a:ext cx="1692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l" rtl="0"/>
            <a:r>
              <a:rPr lang="en" sz="1200" dirty="0"/>
              <a:t>Chassis with cab base and doors (F28)</a:t>
            </a:r>
          </a:p>
          <a:p>
            <a:pPr algn="l" rtl="0"/>
            <a:r>
              <a:rPr lang="en" sz="1200" dirty="0"/>
              <a:t>+ if necessary cab roof lowered (FA1)</a:t>
            </a:r>
            <a:endParaRPr lang="en" sz="1200" b="0" i="0" u="none" baseline="0" dirty="0"/>
          </a:p>
        </p:txBody>
      </p:sp>
      <p:cxnSp>
        <p:nvCxnSpPr>
          <p:cNvPr id="41" name="Gerader Verbinder 40"/>
          <p:cNvCxnSpPr>
            <a:stCxn id="13" idx="1"/>
          </p:cNvCxnSpPr>
          <p:nvPr/>
        </p:nvCxnSpPr>
        <p:spPr bwMode="auto">
          <a:xfrm flipH="1" flipV="1">
            <a:off x="8760296" y="4507799"/>
            <a:ext cx="1229866" cy="848773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 bwMode="auto">
          <a:xfrm flipV="1">
            <a:off x="2195200" y="4126540"/>
            <a:ext cx="1380520" cy="323166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 bwMode="auto">
          <a:xfrm flipV="1">
            <a:off x="2183511" y="4571603"/>
            <a:ext cx="4776585" cy="1727597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 bwMode="auto">
          <a:xfrm flipV="1">
            <a:off x="2200307" y="4365104"/>
            <a:ext cx="1087381" cy="828804"/>
          </a:xfrm>
          <a:prstGeom prst="line">
            <a:avLst/>
          </a:prstGeom>
          <a:ln w="28575">
            <a:solidFill>
              <a:srgbClr val="00ADE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73044" y="5992501"/>
            <a:ext cx="2198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en" sz="1200" dirty="0"/>
              <a:t>Bumpers and detachable parts painted in vehicle colour (CM2)</a:t>
            </a:r>
            <a:endParaRPr lang="en" sz="1200" b="0" i="0" u="none" baseline="0" dirty="0"/>
          </a:p>
        </p:txBody>
      </p:sp>
      <p:sp>
        <p:nvSpPr>
          <p:cNvPr id="23" name="Textfeld 22"/>
          <p:cNvSpPr txBox="1"/>
          <p:nvPr/>
        </p:nvSpPr>
        <p:spPr>
          <a:xfrm>
            <a:off x="0" y="2288368"/>
            <a:ext cx="220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en" sz="1200" dirty="0"/>
              <a:t>Heat-insulating glass with filter brand on windscreen (H21)</a:t>
            </a:r>
            <a:endParaRPr lang="en" sz="1200" b="0" i="0" u="none" baseline="0" dirty="0"/>
          </a:p>
        </p:txBody>
      </p:sp>
      <p:sp>
        <p:nvSpPr>
          <p:cNvPr id="24" name="Textfeld 23"/>
          <p:cNvSpPr txBox="1"/>
          <p:nvPr/>
        </p:nvSpPr>
        <p:spPr>
          <a:xfrm>
            <a:off x="259158" y="3443206"/>
            <a:ext cx="1948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de-DE" sz="1200" dirty="0"/>
              <a:t>LED High Performance </a:t>
            </a:r>
            <a:r>
              <a:rPr lang="de-DE" sz="1200" dirty="0" err="1"/>
              <a:t>headlamps</a:t>
            </a:r>
            <a:r>
              <a:rPr lang="de-DE" sz="1200" dirty="0"/>
              <a:t> (LG7)</a:t>
            </a:r>
            <a:endParaRPr lang="en" sz="1200" b="0" i="0" u="none" baseline="0" dirty="0"/>
          </a:p>
        </p:txBody>
      </p:sp>
      <p:sp>
        <p:nvSpPr>
          <p:cNvPr id="27" name="Textfeld 26"/>
          <p:cNvSpPr txBox="1"/>
          <p:nvPr/>
        </p:nvSpPr>
        <p:spPr>
          <a:xfrm>
            <a:off x="142772" y="1556792"/>
            <a:ext cx="202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de-DE" sz="1200" dirty="0" err="1"/>
              <a:t>Camera</a:t>
            </a:r>
            <a:r>
              <a:rPr lang="de-DE" sz="1200" dirty="0"/>
              <a:t> </a:t>
            </a:r>
            <a:r>
              <a:rPr lang="de-DE" sz="1200" dirty="0" err="1"/>
              <a:t>and</a:t>
            </a:r>
            <a:r>
              <a:rPr lang="de-DE" sz="1200" dirty="0"/>
              <a:t> </a:t>
            </a:r>
            <a:r>
              <a:rPr lang="de-DE" sz="1200" dirty="0" err="1"/>
              <a:t>sensor</a:t>
            </a:r>
            <a:r>
              <a:rPr lang="de-DE" sz="1200" dirty="0"/>
              <a:t> </a:t>
            </a:r>
            <a:r>
              <a:rPr lang="de-DE" sz="1200" dirty="0" err="1"/>
              <a:t>assistence</a:t>
            </a:r>
            <a:r>
              <a:rPr lang="de-DE" sz="1200" dirty="0"/>
              <a:t> </a:t>
            </a:r>
            <a:r>
              <a:rPr lang="de-DE" sz="1200" dirty="0" err="1"/>
              <a:t>systems</a:t>
            </a:r>
            <a:endParaRPr lang="en" sz="1200" b="0" i="0" u="none" baseline="0" dirty="0"/>
          </a:p>
        </p:txBody>
      </p:sp>
      <p:sp>
        <p:nvSpPr>
          <p:cNvPr id="30" name="Textfeld 29"/>
          <p:cNvSpPr txBox="1"/>
          <p:nvPr/>
        </p:nvSpPr>
        <p:spPr>
          <a:xfrm>
            <a:off x="167175" y="5528265"/>
            <a:ext cx="201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en" sz="1200" dirty="0"/>
              <a:t>Active Distance Assist DISTRONIC (ET4)</a:t>
            </a:r>
            <a:endParaRPr lang="en" sz="1200" b="0" i="0" u="none" baseline="0" dirty="0"/>
          </a:p>
        </p:txBody>
      </p:sp>
      <p:sp>
        <p:nvSpPr>
          <p:cNvPr id="46" name="Textfeld 45"/>
          <p:cNvSpPr txBox="1"/>
          <p:nvPr/>
        </p:nvSpPr>
        <p:spPr>
          <a:xfrm>
            <a:off x="60675" y="4126540"/>
            <a:ext cx="2124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en" sz="1200" dirty="0"/>
              <a:t>Chrome-plated radiator grille (FK3)</a:t>
            </a:r>
          </a:p>
          <a:p>
            <a:pPr algn="r" rtl="0"/>
            <a:r>
              <a:rPr lang="en" sz="1200" dirty="0"/>
              <a:t>Radiator grille frame in vehicle colour (CN2)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319677" y="4963074"/>
            <a:ext cx="18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"/>
            </a:defPPr>
            <a:lvl1pPr algn="r"/>
          </a:lstStyle>
          <a:p>
            <a:pPr algn="r" rtl="0"/>
            <a:r>
              <a:rPr lang="de-DE" sz="1200" dirty="0"/>
              <a:t>Fog </a:t>
            </a:r>
            <a:r>
              <a:rPr lang="de-DE" sz="1200" dirty="0" err="1"/>
              <a:t>lamps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cornering</a:t>
            </a:r>
            <a:r>
              <a:rPr lang="de-DE" sz="1200" dirty="0"/>
              <a:t> light </a:t>
            </a:r>
            <a:r>
              <a:rPr lang="de-DE" sz="1200" dirty="0" err="1"/>
              <a:t>function</a:t>
            </a:r>
            <a:r>
              <a:rPr lang="de-DE" sz="1200" dirty="0"/>
              <a:t> (L13)</a:t>
            </a:r>
            <a:endParaRPr lang="en" sz="1200" b="0" i="0" u="none" baseline="0" dirty="0"/>
          </a:p>
        </p:txBody>
      </p:sp>
    </p:spTree>
    <p:extLst>
      <p:ext uri="{BB962C8B-B14F-4D97-AF65-F5344CB8AC3E}">
        <p14:creationId xmlns:p14="http://schemas.microsoft.com/office/powerpoint/2010/main" val="4289206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Objekt 1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590911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43" name="think-cell Folie" r:id="rId6" imgW="270" imgH="270" progId="TCLayout.ActiveDocument.1">
                  <p:embed/>
                </p:oleObj>
              </mc:Choice>
              <mc:Fallback>
                <p:oleObj name="think-cell Foli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2999" dirty="0" err="1">
              <a:solidFill>
                <a:srgbClr val="FFFFFF"/>
              </a:solidFill>
              <a:latin typeface="CorpoA" pitchFamily="2" charset="0"/>
              <a:ea typeface="+mj-ea"/>
              <a:cs typeface="+mj-cs"/>
              <a:sym typeface="CorpoA" pitchFamily="2" charset="0"/>
            </a:endParaRPr>
          </a:p>
        </p:txBody>
      </p:sp>
      <p:pic>
        <p:nvPicPr>
          <p:cNvPr id="7" name="Bildplatzhalter 28">
            <a:extLst>
              <a:ext uri="{FF2B5EF4-FFF2-40B4-BE49-F238E27FC236}">
                <a16:creationId xmlns:a16="http://schemas.microsoft.com/office/drawing/2014/main" id="{6BFFD48A-993B-4ADC-A42E-52BE870EA1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 w="9525">
            <a:noFill/>
          </a:ln>
        </p:spPr>
        <p:txBody>
          <a:bodyPr>
            <a:normAutofit/>
          </a:bodyPr>
          <a:lstStyle/>
          <a:p>
            <a:pPr algn="l" rtl="0"/>
            <a:r>
              <a:rPr lang="en" b="0" i="0" u="none" baseline="0" dirty="0"/>
              <a:t>Product highlights – Interieur</a:t>
            </a:r>
          </a:p>
        </p:txBody>
      </p:sp>
    </p:spTree>
    <p:extLst>
      <p:ext uri="{BB962C8B-B14F-4D97-AF65-F5344CB8AC3E}">
        <p14:creationId xmlns:p14="http://schemas.microsoft.com/office/powerpoint/2010/main" val="17888395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2JxGpIQVWl5I98UMzVx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3M0SUYTOSWqXfxtvVXX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9a2FXnVRE6ieaA7S0Jux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fOHixnYSme.vSwqUL7dO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A2iJ8RTgKYdTezIq9CX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j9kEo4URZ2A6t7bov1EJ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jVN_PSlQcS2Mk9J4sCE.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T9xyVeTlKpEHx79Qpoi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7wic6tQdCFhoy8y713Hg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EgxComnRT6j.L1S_uNfG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nWaoStVQOO8BgD1uFcyx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lIPEyn0SbKMxzVl6IslD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2JxGpIQVWl5I98UMzVx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ercedes-Benz black">
  <a:themeElements>
    <a:clrScheme name="Mercedes-Benz black new 2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9E9E9E"/>
      </a:accent1>
      <a:accent2>
        <a:srgbClr val="E6E6E6"/>
      </a:accent2>
      <a:accent3>
        <a:srgbClr val="C8C8C8"/>
      </a:accent3>
      <a:accent4>
        <a:srgbClr val="707070"/>
      </a:accent4>
      <a:accent5>
        <a:srgbClr val="444444"/>
      </a:accent5>
      <a:accent6>
        <a:srgbClr val="00ADEF"/>
      </a:accent6>
      <a:hlink>
        <a:srgbClr val="00ADEF"/>
      </a:hlink>
      <a:folHlink>
        <a:srgbClr val="00ADEF"/>
      </a:folHlink>
    </a:clrScheme>
    <a:fontScheme name="© Mercedes-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</a:spPr>
      <a:bodyPr wrap="square" lIns="0" tIns="0" rIns="0" bIns="0" rtlCol="0">
        <a:noAutofit/>
      </a:bodyPr>
      <a:lstStyle>
        <a:defPPr>
          <a:defRPr sz="2000" dirty="0" err="1" smtClean="0"/>
        </a:defPPr>
      </a:lstStyle>
    </a:txDef>
  </a:objectDefaults>
  <a:extraClrSchemeLst/>
  <a:custClrLst>
    <a:custClr name="Light Grey 100%">
      <a:srgbClr val="E6E6E6"/>
    </a:custClr>
    <a:custClr name="Light Grey +20 K">
      <a:srgbClr val="C8C8C8"/>
    </a:custClr>
    <a:custClr name="Light Grey +40 K">
      <a:srgbClr val="9E9E9E"/>
    </a:custClr>
    <a:custClr name="Light Grey +60 K">
      <a:srgbClr val="707070"/>
    </a:custClr>
    <a:custClr name="Light Grey +80 K">
      <a:srgbClr val="4444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e Blue 100%">
      <a:srgbClr val="00ADEF"/>
    </a:custClr>
    <a:custClr name="Pure Blue +">
      <a:srgbClr val="0082E6"/>
    </a:custClr>
    <a:custClr name="Pure Blue ++">
      <a:srgbClr val="00336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Red">
      <a:srgbClr val="9F0002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ppt/theme/theme10.xml><?xml version="1.0" encoding="utf-8"?>
<a:theme xmlns:a="http://schemas.openxmlformats.org/drawingml/2006/main" name="3_Mercedes-Benz black">
  <a:themeElements>
    <a:clrScheme name="Mercedes-Benz black new 2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9E9E9E"/>
      </a:accent1>
      <a:accent2>
        <a:srgbClr val="E6E6E6"/>
      </a:accent2>
      <a:accent3>
        <a:srgbClr val="C8C8C8"/>
      </a:accent3>
      <a:accent4>
        <a:srgbClr val="707070"/>
      </a:accent4>
      <a:accent5>
        <a:srgbClr val="444444"/>
      </a:accent5>
      <a:accent6>
        <a:srgbClr val="00ADEF"/>
      </a:accent6>
      <a:hlink>
        <a:srgbClr val="00ADEF"/>
      </a:hlink>
      <a:folHlink>
        <a:srgbClr val="00ADEF"/>
      </a:folHlink>
    </a:clrScheme>
    <a:fontScheme name="© Mercedes-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</a:spPr>
      <a:bodyPr wrap="square" lIns="0" tIns="0" rIns="0" bIns="0" rtlCol="0">
        <a:noAutofit/>
      </a:bodyPr>
      <a:lstStyle>
        <a:defPPr>
          <a:defRPr sz="2000" dirty="0" err="1" smtClean="0"/>
        </a:defPPr>
      </a:lstStyle>
    </a:txDef>
  </a:objectDefaults>
  <a:extraClrSchemeLst/>
  <a:custClrLst>
    <a:custClr name="Light Grey 100%">
      <a:srgbClr val="E6E6E6"/>
    </a:custClr>
    <a:custClr name="Light Grey +20 K">
      <a:srgbClr val="C8C8C8"/>
    </a:custClr>
    <a:custClr name="Light Grey +40 K">
      <a:srgbClr val="9E9E9E"/>
    </a:custClr>
    <a:custClr name="Light Grey +60 K">
      <a:srgbClr val="707070"/>
    </a:custClr>
    <a:custClr name="Light Grey +80 K">
      <a:srgbClr val="4444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e Blue 100%">
      <a:srgbClr val="00ADEF"/>
    </a:custClr>
    <a:custClr name="Pure Blue +">
      <a:srgbClr val="0082E6"/>
    </a:custClr>
    <a:custClr name="Pure Blue ++">
      <a:srgbClr val="00336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Red">
      <a:srgbClr val="9F0002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ppt/theme/theme11.xml><?xml version="1.0" encoding="utf-8"?>
<a:theme xmlns:a="http://schemas.openxmlformats.org/drawingml/2006/main" name="4_Mercedes-Benz black">
  <a:themeElements>
    <a:clrScheme name="Mercedes-Benz black new 2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9E9E9E"/>
      </a:accent1>
      <a:accent2>
        <a:srgbClr val="E6E6E6"/>
      </a:accent2>
      <a:accent3>
        <a:srgbClr val="C8C8C8"/>
      </a:accent3>
      <a:accent4>
        <a:srgbClr val="707070"/>
      </a:accent4>
      <a:accent5>
        <a:srgbClr val="444444"/>
      </a:accent5>
      <a:accent6>
        <a:srgbClr val="00ADEF"/>
      </a:accent6>
      <a:hlink>
        <a:srgbClr val="00ADEF"/>
      </a:hlink>
      <a:folHlink>
        <a:srgbClr val="00ADEF"/>
      </a:folHlink>
    </a:clrScheme>
    <a:fontScheme name="© Mercedes-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</a:spPr>
      <a:bodyPr wrap="square" lIns="0" tIns="0" rIns="0" bIns="0" rtlCol="0">
        <a:noAutofit/>
      </a:bodyPr>
      <a:lstStyle>
        <a:defPPr>
          <a:defRPr sz="2000" dirty="0" err="1" smtClean="0"/>
        </a:defPPr>
      </a:lstStyle>
    </a:txDef>
  </a:objectDefaults>
  <a:extraClrSchemeLst/>
  <a:custClrLst>
    <a:custClr name="Light Grey 100%">
      <a:srgbClr val="E6E6E6"/>
    </a:custClr>
    <a:custClr name="Light Grey +20 K">
      <a:srgbClr val="C8C8C8"/>
    </a:custClr>
    <a:custClr name="Light Grey +40 K">
      <a:srgbClr val="9E9E9E"/>
    </a:custClr>
    <a:custClr name="Light Grey +60 K">
      <a:srgbClr val="707070"/>
    </a:custClr>
    <a:custClr name="Light Grey +80 K">
      <a:srgbClr val="4444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e Blue 100%">
      <a:srgbClr val="00ADEF"/>
    </a:custClr>
    <a:custClr name="Pure Blue +">
      <a:srgbClr val="0082E6"/>
    </a:custClr>
    <a:custClr name="Pure Blue ++">
      <a:srgbClr val="00336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Red">
      <a:srgbClr val="9F0002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ppt/theme/theme12.xml><?xml version="1.0" encoding="utf-8"?>
<a:theme xmlns:a="http://schemas.openxmlformats.org/drawingml/2006/main" name="5_Mercedes-Benz black">
  <a:themeElements>
    <a:clrScheme name="Mercedes-Benz black new 2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9E9E9E"/>
      </a:accent1>
      <a:accent2>
        <a:srgbClr val="E6E6E6"/>
      </a:accent2>
      <a:accent3>
        <a:srgbClr val="C8C8C8"/>
      </a:accent3>
      <a:accent4>
        <a:srgbClr val="707070"/>
      </a:accent4>
      <a:accent5>
        <a:srgbClr val="444444"/>
      </a:accent5>
      <a:accent6>
        <a:srgbClr val="00ADEF"/>
      </a:accent6>
      <a:hlink>
        <a:srgbClr val="00ADEF"/>
      </a:hlink>
      <a:folHlink>
        <a:srgbClr val="00ADEF"/>
      </a:folHlink>
    </a:clrScheme>
    <a:fontScheme name="© Mercedes-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</a:spPr>
      <a:bodyPr wrap="square" lIns="0" tIns="0" rIns="0" bIns="0" rtlCol="0">
        <a:noAutofit/>
      </a:bodyPr>
      <a:lstStyle>
        <a:defPPr>
          <a:defRPr sz="2000" dirty="0" err="1" smtClean="0"/>
        </a:defPPr>
      </a:lstStyle>
    </a:txDef>
  </a:objectDefaults>
  <a:extraClrSchemeLst/>
  <a:custClrLst>
    <a:custClr name="Light Grey 100%">
      <a:srgbClr val="E6E6E6"/>
    </a:custClr>
    <a:custClr name="Light Grey +20 K">
      <a:srgbClr val="C8C8C8"/>
    </a:custClr>
    <a:custClr name="Light Grey +40 K">
      <a:srgbClr val="9E9E9E"/>
    </a:custClr>
    <a:custClr name="Light Grey +60 K">
      <a:srgbClr val="707070"/>
    </a:custClr>
    <a:custClr name="Light Grey +80 K">
      <a:srgbClr val="4444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e Blue 100%">
      <a:srgbClr val="00ADEF"/>
    </a:custClr>
    <a:custClr name="Pure Blue +">
      <a:srgbClr val="0082E6"/>
    </a:custClr>
    <a:custClr name="Pure Blue ++">
      <a:srgbClr val="00336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Red">
      <a:srgbClr val="9F0002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ppt/theme/theme13.xml><?xml version="1.0" encoding="utf-8"?>
<a:theme xmlns:a="http://schemas.openxmlformats.org/drawingml/2006/main" name="6_Mercedes-Benz black">
  <a:themeElements>
    <a:clrScheme name="Mercedes-Benz black new 2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9E9E9E"/>
      </a:accent1>
      <a:accent2>
        <a:srgbClr val="E6E6E6"/>
      </a:accent2>
      <a:accent3>
        <a:srgbClr val="C8C8C8"/>
      </a:accent3>
      <a:accent4>
        <a:srgbClr val="707070"/>
      </a:accent4>
      <a:accent5>
        <a:srgbClr val="444444"/>
      </a:accent5>
      <a:accent6>
        <a:srgbClr val="00ADEF"/>
      </a:accent6>
      <a:hlink>
        <a:srgbClr val="00ADEF"/>
      </a:hlink>
      <a:folHlink>
        <a:srgbClr val="00ADEF"/>
      </a:folHlink>
    </a:clrScheme>
    <a:fontScheme name="© Mercedes-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</a:spPr>
      <a:bodyPr wrap="square" lIns="0" tIns="0" rIns="0" bIns="0" rtlCol="0">
        <a:noAutofit/>
      </a:bodyPr>
      <a:lstStyle>
        <a:defPPr>
          <a:defRPr sz="2000" dirty="0" err="1" smtClean="0"/>
        </a:defPPr>
      </a:lstStyle>
    </a:txDef>
  </a:objectDefaults>
  <a:extraClrSchemeLst/>
  <a:custClrLst>
    <a:custClr name="Light Grey 100%">
      <a:srgbClr val="E6E6E6"/>
    </a:custClr>
    <a:custClr name="Light Grey +20 K">
      <a:srgbClr val="C8C8C8"/>
    </a:custClr>
    <a:custClr name="Light Grey +40 K">
      <a:srgbClr val="9E9E9E"/>
    </a:custClr>
    <a:custClr name="Light Grey +60 K">
      <a:srgbClr val="707070"/>
    </a:custClr>
    <a:custClr name="Light Grey +80 K">
      <a:srgbClr val="4444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e Blue 100%">
      <a:srgbClr val="00ADEF"/>
    </a:custClr>
    <a:custClr name="Pure Blue +">
      <a:srgbClr val="0082E6"/>
    </a:custClr>
    <a:custClr name="Pure Blue ++">
      <a:srgbClr val="00336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Red">
      <a:srgbClr val="9F0002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ppt/theme/theme1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rcedes-Benz black">
  <a:themeElements>
    <a:clrScheme name="Mercedes-Benz black new 2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9E9E9E"/>
      </a:accent1>
      <a:accent2>
        <a:srgbClr val="E6E6E6"/>
      </a:accent2>
      <a:accent3>
        <a:srgbClr val="C8C8C8"/>
      </a:accent3>
      <a:accent4>
        <a:srgbClr val="707070"/>
      </a:accent4>
      <a:accent5>
        <a:srgbClr val="444444"/>
      </a:accent5>
      <a:accent6>
        <a:srgbClr val="00ADEF"/>
      </a:accent6>
      <a:hlink>
        <a:srgbClr val="00ADEF"/>
      </a:hlink>
      <a:folHlink>
        <a:srgbClr val="00ADEF"/>
      </a:folHlink>
    </a:clrScheme>
    <a:fontScheme name="© Mercedes-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</a:spPr>
      <a:bodyPr wrap="square" lIns="0" tIns="0" rIns="0" bIns="0" rtlCol="0">
        <a:noAutofit/>
      </a:bodyPr>
      <a:lstStyle>
        <a:defPPr>
          <a:defRPr sz="2000" dirty="0" err="1" smtClean="0"/>
        </a:defPPr>
      </a:lstStyle>
    </a:txDef>
  </a:objectDefaults>
  <a:extraClrSchemeLst/>
  <a:custClrLst>
    <a:custClr name="Light Grey 100%">
      <a:srgbClr val="E6E6E6"/>
    </a:custClr>
    <a:custClr name="Light Grey +20 K">
      <a:srgbClr val="C8C8C8"/>
    </a:custClr>
    <a:custClr name="Light Grey +40 K">
      <a:srgbClr val="9E9E9E"/>
    </a:custClr>
    <a:custClr name="Light Grey +60 K">
      <a:srgbClr val="707070"/>
    </a:custClr>
    <a:custClr name="Light Grey +80 K">
      <a:srgbClr val="4444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e Blue 100%">
      <a:srgbClr val="00ADEF"/>
    </a:custClr>
    <a:custClr name="Pure Blue +">
      <a:srgbClr val="0082E6"/>
    </a:custClr>
    <a:custClr name="Pure Blue ++">
      <a:srgbClr val="00336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Red">
      <a:srgbClr val="9F0002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ppt/theme/theme3.xml><?xml version="1.0" encoding="utf-8"?>
<a:theme xmlns:a="http://schemas.openxmlformats.org/drawingml/2006/main" name="PPT Master // Mercedes-Benz // 16x9 // schwarz">
  <a:themeElements>
    <a:clrScheme name="SIC">
      <a:dk1>
        <a:srgbClr val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4DAAB7"/>
      </a:accent2>
      <a:accent3>
        <a:srgbClr val="608091"/>
      </a:accent3>
      <a:accent4>
        <a:srgbClr val="1E3339"/>
      </a:accent4>
      <a:accent5>
        <a:srgbClr val="4F4A5A"/>
      </a:accent5>
      <a:accent6>
        <a:srgbClr val="9F0002"/>
      </a:accent6>
      <a:hlink>
        <a:srgbClr val="D1E7EF"/>
      </a:hlink>
      <a:folHlink>
        <a:srgbClr val="999999"/>
      </a:folHlink>
    </a:clrScheme>
    <a:fontScheme name="Benutzerdefiniert 6">
      <a:majorFont>
        <a:latin typeface="Daimler CAC"/>
        <a:ea typeface=""/>
        <a:cs typeface=""/>
      </a:majorFont>
      <a:minorFont>
        <a:latin typeface="Daimler C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t" anchorCtr="0"/>
      <a:lstStyle>
        <a:defPPr algn="l">
          <a:lnSpc>
            <a:spcPct val="108000"/>
          </a:lnSpc>
          <a:spcAft>
            <a:spcPts val="1008"/>
          </a:spcAft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white">
        <a:ln w="63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PPT Master // Mercedes-Benz // 16x9 // schwarz">
  <a:themeElements>
    <a:clrScheme name="SIC">
      <a:dk1>
        <a:srgbClr val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4DAAB7"/>
      </a:accent2>
      <a:accent3>
        <a:srgbClr val="608091"/>
      </a:accent3>
      <a:accent4>
        <a:srgbClr val="1E3339"/>
      </a:accent4>
      <a:accent5>
        <a:srgbClr val="4F4A5A"/>
      </a:accent5>
      <a:accent6>
        <a:srgbClr val="9F0002"/>
      </a:accent6>
      <a:hlink>
        <a:srgbClr val="D1E7EF"/>
      </a:hlink>
      <a:folHlink>
        <a:srgbClr val="999999"/>
      </a:folHlink>
    </a:clrScheme>
    <a:fontScheme name="Benutzerdefiniert 6">
      <a:majorFont>
        <a:latin typeface="Daimler CAC"/>
        <a:ea typeface=""/>
        <a:cs typeface=""/>
      </a:majorFont>
      <a:minorFont>
        <a:latin typeface="Daimler C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t" anchorCtr="0"/>
      <a:lstStyle>
        <a:defPPr algn="l">
          <a:lnSpc>
            <a:spcPct val="108000"/>
          </a:lnSpc>
          <a:spcAft>
            <a:spcPts val="1008"/>
          </a:spcAft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white">
        <a:ln w="63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PPT Master // Mercedes-Benz // 16x9 // schwarz">
  <a:themeElements>
    <a:clrScheme name="SIC">
      <a:dk1>
        <a:srgbClr val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4DAAB7"/>
      </a:accent2>
      <a:accent3>
        <a:srgbClr val="608091"/>
      </a:accent3>
      <a:accent4>
        <a:srgbClr val="1E3339"/>
      </a:accent4>
      <a:accent5>
        <a:srgbClr val="4F4A5A"/>
      </a:accent5>
      <a:accent6>
        <a:srgbClr val="9F0002"/>
      </a:accent6>
      <a:hlink>
        <a:srgbClr val="D1E7EF"/>
      </a:hlink>
      <a:folHlink>
        <a:srgbClr val="999999"/>
      </a:folHlink>
    </a:clrScheme>
    <a:fontScheme name="Benutzerdefiniert 6">
      <a:majorFont>
        <a:latin typeface="Daimler CAC"/>
        <a:ea typeface=""/>
        <a:cs typeface=""/>
      </a:majorFont>
      <a:minorFont>
        <a:latin typeface="Daimler C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t" anchorCtr="0"/>
      <a:lstStyle>
        <a:defPPr algn="l">
          <a:lnSpc>
            <a:spcPct val="108000"/>
          </a:lnSpc>
          <a:spcAft>
            <a:spcPts val="1008"/>
          </a:spcAft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white">
        <a:ln w="63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PPT Master // Mercedes-Benz // 16x9 // schwarz">
  <a:themeElements>
    <a:clrScheme name="SIC">
      <a:dk1>
        <a:srgbClr val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4DAAB7"/>
      </a:accent2>
      <a:accent3>
        <a:srgbClr val="608091"/>
      </a:accent3>
      <a:accent4>
        <a:srgbClr val="1E3339"/>
      </a:accent4>
      <a:accent5>
        <a:srgbClr val="4F4A5A"/>
      </a:accent5>
      <a:accent6>
        <a:srgbClr val="9F0002"/>
      </a:accent6>
      <a:hlink>
        <a:srgbClr val="D1E7EF"/>
      </a:hlink>
      <a:folHlink>
        <a:srgbClr val="999999"/>
      </a:folHlink>
    </a:clrScheme>
    <a:fontScheme name="Benutzerdefiniert 6">
      <a:majorFont>
        <a:latin typeface="Daimler CAC"/>
        <a:ea typeface=""/>
        <a:cs typeface=""/>
      </a:majorFont>
      <a:minorFont>
        <a:latin typeface="Daimler C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t" anchorCtr="0"/>
      <a:lstStyle>
        <a:defPPr algn="l">
          <a:lnSpc>
            <a:spcPct val="108000"/>
          </a:lnSpc>
          <a:spcAft>
            <a:spcPts val="1008"/>
          </a:spcAft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white">
        <a:ln w="63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4_PPT Master // Mercedes-Benz // 16x9 // schwarz">
  <a:themeElements>
    <a:clrScheme name="SIC">
      <a:dk1>
        <a:srgbClr val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4DAAB7"/>
      </a:accent2>
      <a:accent3>
        <a:srgbClr val="608091"/>
      </a:accent3>
      <a:accent4>
        <a:srgbClr val="1E3339"/>
      </a:accent4>
      <a:accent5>
        <a:srgbClr val="4F4A5A"/>
      </a:accent5>
      <a:accent6>
        <a:srgbClr val="9F0002"/>
      </a:accent6>
      <a:hlink>
        <a:srgbClr val="D1E7EF"/>
      </a:hlink>
      <a:folHlink>
        <a:srgbClr val="999999"/>
      </a:folHlink>
    </a:clrScheme>
    <a:fontScheme name="Benutzerdefiniert 6">
      <a:majorFont>
        <a:latin typeface="Daimler CAC"/>
        <a:ea typeface=""/>
        <a:cs typeface=""/>
      </a:majorFont>
      <a:minorFont>
        <a:latin typeface="Daimler C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t" anchorCtr="0"/>
      <a:lstStyle>
        <a:defPPr algn="l">
          <a:lnSpc>
            <a:spcPct val="108000"/>
          </a:lnSpc>
          <a:spcAft>
            <a:spcPts val="1008"/>
          </a:spcAft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white">
        <a:ln w="63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5_PPT Master // Mercedes-Benz // 16x9 // schwarz">
  <a:themeElements>
    <a:clrScheme name="SIC">
      <a:dk1>
        <a:srgbClr val="000000"/>
      </a:dk1>
      <a:lt1>
        <a:sysClr val="window" lastClr="FFFFFF"/>
      </a:lt1>
      <a:dk2>
        <a:srgbClr val="EAEAEA"/>
      </a:dk2>
      <a:lt2>
        <a:srgbClr val="B6BBC1"/>
      </a:lt2>
      <a:accent1>
        <a:srgbClr val="B6BBC1"/>
      </a:accent1>
      <a:accent2>
        <a:srgbClr val="4DAAB7"/>
      </a:accent2>
      <a:accent3>
        <a:srgbClr val="608091"/>
      </a:accent3>
      <a:accent4>
        <a:srgbClr val="1E3339"/>
      </a:accent4>
      <a:accent5>
        <a:srgbClr val="4F4A5A"/>
      </a:accent5>
      <a:accent6>
        <a:srgbClr val="9F0002"/>
      </a:accent6>
      <a:hlink>
        <a:srgbClr val="D1E7EF"/>
      </a:hlink>
      <a:folHlink>
        <a:srgbClr val="999999"/>
      </a:folHlink>
    </a:clrScheme>
    <a:fontScheme name="Benutzerdefiniert 6">
      <a:majorFont>
        <a:latin typeface="Daimler CAC"/>
        <a:ea typeface=""/>
        <a:cs typeface=""/>
      </a:majorFont>
      <a:minorFont>
        <a:latin typeface="Daimler C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t" anchorCtr="0"/>
      <a:lstStyle>
        <a:defPPr algn="l">
          <a:lnSpc>
            <a:spcPct val="108000"/>
          </a:lnSpc>
          <a:spcAft>
            <a:spcPts val="1008"/>
          </a:spcAft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white">
        <a:ln w="63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>
          <a:lnSpc>
            <a:spcPct val="108000"/>
          </a:lnSpc>
          <a:spcAft>
            <a:spcPts val="1008"/>
          </a:spcAft>
          <a:defRPr sz="20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2_Mercedes-Benz black">
  <a:themeElements>
    <a:clrScheme name="Mercedes-Benz black new 2">
      <a:dk1>
        <a:sysClr val="windowText" lastClr="000000"/>
      </a:dk1>
      <a:lt1>
        <a:sysClr val="window" lastClr="FFFFFF"/>
      </a:lt1>
      <a:dk2>
        <a:srgbClr val="EAEAEA"/>
      </a:dk2>
      <a:lt2>
        <a:srgbClr val="B6BBC1"/>
      </a:lt2>
      <a:accent1>
        <a:srgbClr val="9E9E9E"/>
      </a:accent1>
      <a:accent2>
        <a:srgbClr val="E6E6E6"/>
      </a:accent2>
      <a:accent3>
        <a:srgbClr val="C8C8C8"/>
      </a:accent3>
      <a:accent4>
        <a:srgbClr val="707070"/>
      </a:accent4>
      <a:accent5>
        <a:srgbClr val="444444"/>
      </a:accent5>
      <a:accent6>
        <a:srgbClr val="00ADEF"/>
      </a:accent6>
      <a:hlink>
        <a:srgbClr val="00ADEF"/>
      </a:hlink>
      <a:folHlink>
        <a:srgbClr val="00ADEF"/>
      </a:folHlink>
    </a:clrScheme>
    <a:fontScheme name="© Mercedes-Benz">
      <a:majorFont>
        <a:latin typeface="CorpoA"/>
        <a:ea typeface=""/>
        <a:cs typeface=""/>
      </a:majorFont>
      <a:minorFont>
        <a:latin typeface="Corpo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</a:spPr>
      <a:bodyPr wrap="square" lIns="0" tIns="0" rIns="0" bIns="0" rtlCol="0">
        <a:noAutofit/>
      </a:bodyPr>
      <a:lstStyle>
        <a:defPPr>
          <a:defRPr sz="2000" dirty="0" err="1" smtClean="0"/>
        </a:defPPr>
      </a:lstStyle>
    </a:txDef>
  </a:objectDefaults>
  <a:extraClrSchemeLst/>
  <a:custClrLst>
    <a:custClr name="Light Grey 100%">
      <a:srgbClr val="E6E6E6"/>
    </a:custClr>
    <a:custClr name="Light Grey +20 K">
      <a:srgbClr val="C8C8C8"/>
    </a:custClr>
    <a:custClr name="Light Grey +40 K">
      <a:srgbClr val="9E9E9E"/>
    </a:custClr>
    <a:custClr name="Light Grey +60 K">
      <a:srgbClr val="707070"/>
    </a:custClr>
    <a:custClr name="Light Grey +80 K">
      <a:srgbClr val="444444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Pure Blue 100%">
      <a:srgbClr val="00ADEF"/>
    </a:custClr>
    <a:custClr name="Pure Blue +">
      <a:srgbClr val="0082E6"/>
    </a:custClr>
    <a:custClr name="Pure Blue ++">
      <a:srgbClr val="003366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Red">
      <a:srgbClr val="9F0002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2016_MB_Cars_presentation_EN_16_9</Template>
  <TotalTime>2757</TotalTime>
  <Words>1527</Words>
  <Application>Microsoft Office PowerPoint</Application>
  <PresentationFormat>Bredbild</PresentationFormat>
  <Paragraphs>271</Paragraphs>
  <Slides>29</Slides>
  <Notes>18</Notes>
  <HiddenSlides>8</HiddenSlides>
  <MMClips>0</MMClips>
  <ScaleCrop>false</ScaleCrop>
  <HeadingPairs>
    <vt:vector size="8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13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29</vt:i4>
      </vt:variant>
    </vt:vector>
  </HeadingPairs>
  <TitlesOfParts>
    <vt:vector size="53" baseType="lpstr">
      <vt:lpstr>Arial</vt:lpstr>
      <vt:lpstr>BentonSansF Book</vt:lpstr>
      <vt:lpstr>Calibri</vt:lpstr>
      <vt:lpstr>CorpoA</vt:lpstr>
      <vt:lpstr>CorpoS</vt:lpstr>
      <vt:lpstr>CorpoS,Bold</vt:lpstr>
      <vt:lpstr>Daimler CAC</vt:lpstr>
      <vt:lpstr>Daimler CS</vt:lpstr>
      <vt:lpstr>Symbol</vt:lpstr>
      <vt:lpstr>Wingdings</vt:lpstr>
      <vt:lpstr>Mercedes-Benz black</vt:lpstr>
      <vt:lpstr>1_Mercedes-Benz black</vt:lpstr>
      <vt:lpstr>PPT Master // Mercedes-Benz // 16x9 // schwarz</vt:lpstr>
      <vt:lpstr>1_PPT Master // Mercedes-Benz // 16x9 // schwarz</vt:lpstr>
      <vt:lpstr>2_PPT Master // Mercedes-Benz // 16x9 // schwarz</vt:lpstr>
      <vt:lpstr>3_PPT Master // Mercedes-Benz // 16x9 // schwarz</vt:lpstr>
      <vt:lpstr>4_PPT Master // Mercedes-Benz // 16x9 // schwarz</vt:lpstr>
      <vt:lpstr>5_PPT Master // Mercedes-Benz // 16x9 // schwarz</vt:lpstr>
      <vt:lpstr>2_Mercedes-Benz black</vt:lpstr>
      <vt:lpstr>3_Mercedes-Benz black</vt:lpstr>
      <vt:lpstr>4_Mercedes-Benz black</vt:lpstr>
      <vt:lpstr>5_Mercedes-Benz black</vt:lpstr>
      <vt:lpstr>6_Mercedes-Benz black</vt:lpstr>
      <vt:lpstr>think-cell Folie</vt:lpstr>
      <vt:lpstr>Sprinter product training motorhomes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Product highlights – Interieur</vt:lpstr>
      <vt:lpstr>PowerPoint-presentation</vt:lpstr>
      <vt:lpstr>Operation via the multi-function steering wheel</vt:lpstr>
      <vt:lpstr>Control with buttons below the touchscreen display</vt:lpstr>
      <vt:lpstr>PowerPoint-presentation</vt:lpstr>
      <vt:lpstr>MBUX (Mercedes-Benz User Experience) highlights in combination with Navigation (E1E/E4M)/ Satellite radio (E1S) and Communication module (JH3) </vt:lpstr>
      <vt:lpstr>The MBUX system can be operated via… </vt:lpstr>
      <vt:lpstr>PowerPoint-presentation</vt:lpstr>
      <vt:lpstr>Operation via voice control "Hey Mercedes"* - Examples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Engine overview - Diesel</vt:lpstr>
      <vt:lpstr>Product highlights – Camper specific options</vt:lpstr>
      <vt:lpstr>Product highlights – Camper specific options</vt:lpstr>
      <vt:lpstr>PowerPoint-presentation</vt:lpstr>
      <vt:lpstr>PowerPoint-presentation</vt:lpstr>
      <vt:lpstr>PowerPoint-presentation</vt:lpstr>
    </vt:vector>
  </TitlesOfParts>
  <Company>Daimler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30 pt on one line.</dc:title>
  <dc:creator>Berner, Dorothea (002)</dc:creator>
  <cp:lastModifiedBy>Pontus Enghed</cp:lastModifiedBy>
  <cp:revision>444</cp:revision>
  <cp:lastPrinted>2018-05-14T09:51:04Z</cp:lastPrinted>
  <dcterms:created xsi:type="dcterms:W3CDTF">2017-11-28T16:34:33Z</dcterms:created>
  <dcterms:modified xsi:type="dcterms:W3CDTF">2019-06-14T08:11:18Z</dcterms:modified>
</cp:coreProperties>
</file>