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sldIdLst>
    <p:sldId id="2252" r:id="rId2"/>
    <p:sldId id="433" r:id="rId3"/>
    <p:sldId id="418" r:id="rId4"/>
    <p:sldId id="2247" r:id="rId5"/>
    <p:sldId id="2254" r:id="rId6"/>
    <p:sldId id="2255" r:id="rId7"/>
    <p:sldId id="2251" r:id="rId8"/>
    <p:sldId id="2274" r:id="rId9"/>
    <p:sldId id="451" r:id="rId10"/>
    <p:sldId id="419" r:id="rId11"/>
    <p:sldId id="420" r:id="rId12"/>
    <p:sldId id="423" r:id="rId13"/>
    <p:sldId id="424" r:id="rId14"/>
    <p:sldId id="452" r:id="rId15"/>
    <p:sldId id="453" r:id="rId16"/>
    <p:sldId id="2249" r:id="rId17"/>
    <p:sldId id="454" r:id="rId18"/>
    <p:sldId id="455" r:id="rId19"/>
    <p:sldId id="456" r:id="rId20"/>
    <p:sldId id="457" r:id="rId21"/>
    <p:sldId id="432" r:id="rId22"/>
    <p:sldId id="458" r:id="rId23"/>
    <p:sldId id="459" r:id="rId24"/>
    <p:sldId id="460" r:id="rId25"/>
    <p:sldId id="461" r:id="rId26"/>
    <p:sldId id="2250" r:id="rId27"/>
    <p:sldId id="463" r:id="rId28"/>
    <p:sldId id="464" r:id="rId29"/>
    <p:sldId id="465" r:id="rId30"/>
    <p:sldId id="477" r:id="rId31"/>
    <p:sldId id="480" r:id="rId32"/>
    <p:sldId id="478" r:id="rId33"/>
    <p:sldId id="417" r:id="rId34"/>
    <p:sldId id="2253" r:id="rId35"/>
    <p:sldId id="466" r:id="rId36"/>
    <p:sldId id="468" r:id="rId37"/>
    <p:sldId id="467" r:id="rId38"/>
    <p:sldId id="2275" r:id="rId39"/>
  </p:sldIdLst>
  <p:sldSz cx="20116800" cy="109728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Proxima Nova" panose="02000506030000020004" pitchFamily="50" charset="0"/>
      <p:bold r:id="rId45"/>
      <p:italic r:id="rId46"/>
      <p:boldItalic r:id="rId47"/>
    </p:embeddedFont>
  </p:embeddedFontLst>
  <p:defaultTextStyle>
    <a:defPPr>
      <a:defRPr lang="en-US"/>
    </a:defPPr>
    <a:lvl1pPr marL="0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usbilar" id="{3D6877B1-1B37-4D7C-A83E-688B4EEFD9E3}">
          <p14:sldIdLst>
            <p14:sldId id="2252"/>
            <p14:sldId id="433"/>
            <p14:sldId id="418"/>
            <p14:sldId id="2247"/>
            <p14:sldId id="2254"/>
            <p14:sldId id="2255"/>
            <p14:sldId id="2251"/>
            <p14:sldId id="2274"/>
            <p14:sldId id="451"/>
            <p14:sldId id="419"/>
            <p14:sldId id="420"/>
            <p14:sldId id="423"/>
            <p14:sldId id="424"/>
            <p14:sldId id="452"/>
            <p14:sldId id="453"/>
            <p14:sldId id="2249"/>
            <p14:sldId id="454"/>
            <p14:sldId id="455"/>
            <p14:sldId id="456"/>
            <p14:sldId id="457"/>
            <p14:sldId id="432"/>
            <p14:sldId id="458"/>
            <p14:sldId id="459"/>
            <p14:sldId id="460"/>
            <p14:sldId id="461"/>
            <p14:sldId id="2250"/>
            <p14:sldId id="463"/>
            <p14:sldId id="464"/>
            <p14:sldId id="465"/>
            <p14:sldId id="477"/>
            <p14:sldId id="480"/>
            <p14:sldId id="478"/>
            <p14:sldId id="417"/>
            <p14:sldId id="2253"/>
            <p14:sldId id="466"/>
            <p14:sldId id="468"/>
            <p14:sldId id="467"/>
            <p14:sldId id="2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6336" userDrawn="1">
          <p15:clr>
            <a:srgbClr val="A4A3A4"/>
          </p15:clr>
        </p15:guide>
        <p15:guide id="3" pos="11520" userDrawn="1">
          <p15:clr>
            <a:srgbClr val="A4A3A4"/>
          </p15:clr>
        </p15:guide>
        <p15:guide id="4" pos="1152" userDrawn="1">
          <p15:clr>
            <a:srgbClr val="A4A3A4"/>
          </p15:clr>
        </p15:guide>
        <p15:guide id="5" orient="horz" pos="6336" userDrawn="1">
          <p15:clr>
            <a:srgbClr val="A4A3A4"/>
          </p15:clr>
        </p15:guide>
        <p15:guide id="6" orient="horz" pos="1152" userDrawn="1">
          <p15:clr>
            <a:srgbClr val="A4A3A4"/>
          </p15:clr>
        </p15:guide>
        <p15:guide id="7" orient="horz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3" autoAdjust="0"/>
    <p:restoredTop sz="94707" autoAdjust="0"/>
  </p:normalViewPr>
  <p:slideViewPr>
    <p:cSldViewPr snapToGrid="0" showGuides="1">
      <p:cViewPr varScale="1">
        <p:scale>
          <a:sx n="79" d="100"/>
          <a:sy n="79" d="100"/>
        </p:scale>
        <p:origin x="240" y="108"/>
      </p:cViewPr>
      <p:guideLst>
        <p:guide orient="horz" pos="3456"/>
        <p:guide pos="6336"/>
        <p:guide pos="11520"/>
        <p:guide pos="1152"/>
        <p:guide orient="horz" pos="6336"/>
        <p:guide orient="horz" pos="1152"/>
        <p:guide orient="horz" pos="57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7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30F2-ED6B-4BFC-9482-4FA8D08CAD5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0075" y="1143000"/>
            <a:ext cx="5657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39504-170F-4E8F-8812-FD3F33CC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058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47829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0058400" y="0"/>
            <a:ext cx="10058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771345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8499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016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9144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91440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164592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1440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64592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7"/>
          <p:cNvSpPr>
            <a:spLocks noGrp="1"/>
          </p:cNvSpPr>
          <p:nvPr>
            <p:ph type="pic" sz="quarter" idx="22"/>
          </p:nvPr>
        </p:nvSpPr>
        <p:spPr>
          <a:xfrm>
            <a:off x="128016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29"/>
          <p:cNvSpPr>
            <a:spLocks noGrp="1"/>
          </p:cNvSpPr>
          <p:nvPr>
            <p:ph type="pic" sz="quarter" idx="24"/>
          </p:nvPr>
        </p:nvSpPr>
        <p:spPr>
          <a:xfrm>
            <a:off x="16459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128016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43788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4000" y="0"/>
            <a:ext cx="73152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59200" y="7315200"/>
            <a:ext cx="3657600" cy="36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9144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1440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64592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7"/>
          <p:cNvSpPr>
            <a:spLocks noGrp="1"/>
          </p:cNvSpPr>
          <p:nvPr>
            <p:ph type="pic" sz="quarter" idx="22"/>
          </p:nvPr>
        </p:nvSpPr>
        <p:spPr>
          <a:xfrm>
            <a:off x="128016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9"/>
          <p:cNvSpPr>
            <a:spLocks noGrp="1"/>
          </p:cNvSpPr>
          <p:nvPr>
            <p:ph type="pic" sz="quarter" idx="24"/>
          </p:nvPr>
        </p:nvSpPr>
        <p:spPr>
          <a:xfrm>
            <a:off x="16459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128016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85893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0058400" y="1828800"/>
            <a:ext cx="4069080" cy="5440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218920" y="3703320"/>
            <a:ext cx="4069080" cy="5440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0058399" y="7351774"/>
            <a:ext cx="4069080" cy="362102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14218919" y="0"/>
            <a:ext cx="4069080" cy="362102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13670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04621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09243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13865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618487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74049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828799" y="1828799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434053" y="1828800"/>
            <a:ext cx="4553712" cy="36393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434053" y="5504688"/>
            <a:ext cx="4553712" cy="36393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17311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333488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0085832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4581144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5590520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12838176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3579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0640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0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691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3479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06958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10437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1613916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263285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lace Holder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3479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06958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10437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1613916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E6191C9-B0B8-46F2-9C99-872E4A18613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8076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AAC4FB63-3EA8-4E2C-852E-F288805E29D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1555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29163E6-FE40-4F7F-B0E6-670C8EDF767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15034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D94FC75-22E0-4B30-9743-5EFC0EB651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04597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29498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5720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3152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00584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28016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8288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45720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73152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100584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6"/>
          <p:cNvSpPr>
            <a:spLocks noGrp="1"/>
          </p:cNvSpPr>
          <p:nvPr>
            <p:ph type="pic" sz="quarter" idx="22"/>
          </p:nvPr>
        </p:nvSpPr>
        <p:spPr>
          <a:xfrm>
            <a:off x="128016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27"/>
          <p:cNvSpPr>
            <a:spLocks noGrp="1"/>
          </p:cNvSpPr>
          <p:nvPr>
            <p:ph type="pic" sz="quarter" idx="23"/>
          </p:nvPr>
        </p:nvSpPr>
        <p:spPr>
          <a:xfrm>
            <a:off x="155448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155448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994274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42758" y="2405965"/>
            <a:ext cx="10154893" cy="6160871"/>
          </a:xfrm>
          <a:custGeom>
            <a:avLst/>
            <a:gdLst>
              <a:gd name="connsiteX0" fmla="*/ 7231911 w 10154893"/>
              <a:gd name="connsiteY0" fmla="*/ 2458125 h 6160871"/>
              <a:gd name="connsiteX1" fmla="*/ 8175341 w 10154893"/>
              <a:gd name="connsiteY1" fmla="*/ 2838961 h 6160871"/>
              <a:gd name="connsiteX2" fmla="*/ 7032831 w 10154893"/>
              <a:gd name="connsiteY2" fmla="*/ 5669247 h 6160871"/>
              <a:gd name="connsiteX3" fmla="*/ 6089402 w 10154893"/>
              <a:gd name="connsiteY3" fmla="*/ 5288411 h 6160871"/>
              <a:gd name="connsiteX4" fmla="*/ 4796150 w 10154893"/>
              <a:gd name="connsiteY4" fmla="*/ 1474875 h 6160871"/>
              <a:gd name="connsiteX5" fmla="*/ 5739579 w 10154893"/>
              <a:gd name="connsiteY5" fmla="*/ 1855712 h 6160871"/>
              <a:gd name="connsiteX6" fmla="*/ 4977907 w 10154893"/>
              <a:gd name="connsiteY6" fmla="*/ 3742569 h 6160871"/>
              <a:gd name="connsiteX7" fmla="*/ 4034478 w 10154893"/>
              <a:gd name="connsiteY7" fmla="*/ 3361733 h 6160871"/>
              <a:gd name="connsiteX8" fmla="*/ 9211464 w 10154893"/>
              <a:gd name="connsiteY8" fmla="*/ 1062891 h 6160871"/>
              <a:gd name="connsiteX9" fmla="*/ 10154893 w 10154893"/>
              <a:gd name="connsiteY9" fmla="*/ 1443728 h 6160871"/>
              <a:gd name="connsiteX10" fmla="*/ 8250712 w 10154893"/>
              <a:gd name="connsiteY10" fmla="*/ 6160871 h 6160871"/>
              <a:gd name="connsiteX11" fmla="*/ 7307284 w 10154893"/>
              <a:gd name="connsiteY11" fmla="*/ 5780036 h 6160871"/>
              <a:gd name="connsiteX12" fmla="*/ 6401792 w 10154893"/>
              <a:gd name="connsiteY12" fmla="*/ 1005915 h 6160871"/>
              <a:gd name="connsiteX13" fmla="*/ 7345221 w 10154893"/>
              <a:gd name="connsiteY13" fmla="*/ 1386750 h 6160871"/>
              <a:gd name="connsiteX14" fmla="*/ 6202713 w 10154893"/>
              <a:gd name="connsiteY14" fmla="*/ 4217037 h 6160871"/>
              <a:gd name="connsiteX15" fmla="*/ 5259283 w 10154893"/>
              <a:gd name="connsiteY15" fmla="*/ 3836201 h 6160871"/>
              <a:gd name="connsiteX16" fmla="*/ 2360389 w 10154893"/>
              <a:gd name="connsiteY16" fmla="*/ 491626 h 6160871"/>
              <a:gd name="connsiteX17" fmla="*/ 3303818 w 10154893"/>
              <a:gd name="connsiteY17" fmla="*/ 872461 h 6160871"/>
              <a:gd name="connsiteX18" fmla="*/ 1399637 w 10154893"/>
              <a:gd name="connsiteY18" fmla="*/ 5589607 h 6160871"/>
              <a:gd name="connsiteX19" fmla="*/ 456209 w 10154893"/>
              <a:gd name="connsiteY19" fmla="*/ 5208769 h 6160871"/>
              <a:gd name="connsiteX20" fmla="*/ 3966031 w 10154893"/>
              <a:gd name="connsiteY20" fmla="*/ 22666 h 6160871"/>
              <a:gd name="connsiteX21" fmla="*/ 4909460 w 10154893"/>
              <a:gd name="connsiteY21" fmla="*/ 403502 h 6160871"/>
              <a:gd name="connsiteX22" fmla="*/ 3766952 w 10154893"/>
              <a:gd name="connsiteY22" fmla="*/ 3233788 h 6160871"/>
              <a:gd name="connsiteX23" fmla="*/ 2823523 w 10154893"/>
              <a:gd name="connsiteY23" fmla="*/ 2852952 h 6160871"/>
              <a:gd name="connsiteX24" fmla="*/ 1142509 w 10154893"/>
              <a:gd name="connsiteY24" fmla="*/ 0 h 6160871"/>
              <a:gd name="connsiteX25" fmla="*/ 2085939 w 10154893"/>
              <a:gd name="connsiteY25" fmla="*/ 380837 h 6160871"/>
              <a:gd name="connsiteX26" fmla="*/ 943430 w 10154893"/>
              <a:gd name="connsiteY26" fmla="*/ 3211123 h 6160871"/>
              <a:gd name="connsiteX27" fmla="*/ 0 w 10154893"/>
              <a:gd name="connsiteY27" fmla="*/ 2830287 h 616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154893" h="6160871">
                <a:moveTo>
                  <a:pt x="7231911" y="2458125"/>
                </a:moveTo>
                <a:lnTo>
                  <a:pt x="8175341" y="2838961"/>
                </a:lnTo>
                <a:lnTo>
                  <a:pt x="7032831" y="5669247"/>
                </a:lnTo>
                <a:lnTo>
                  <a:pt x="6089402" y="5288411"/>
                </a:lnTo>
                <a:close/>
                <a:moveTo>
                  <a:pt x="4796150" y="1474875"/>
                </a:moveTo>
                <a:lnTo>
                  <a:pt x="5739579" y="1855712"/>
                </a:lnTo>
                <a:lnTo>
                  <a:pt x="4977907" y="3742569"/>
                </a:lnTo>
                <a:lnTo>
                  <a:pt x="4034478" y="3361733"/>
                </a:lnTo>
                <a:close/>
                <a:moveTo>
                  <a:pt x="9211464" y="1062891"/>
                </a:moveTo>
                <a:lnTo>
                  <a:pt x="10154893" y="1443728"/>
                </a:lnTo>
                <a:lnTo>
                  <a:pt x="8250712" y="6160871"/>
                </a:lnTo>
                <a:lnTo>
                  <a:pt x="7307284" y="5780036"/>
                </a:lnTo>
                <a:close/>
                <a:moveTo>
                  <a:pt x="6401792" y="1005915"/>
                </a:moveTo>
                <a:lnTo>
                  <a:pt x="7345221" y="1386750"/>
                </a:lnTo>
                <a:lnTo>
                  <a:pt x="6202713" y="4217037"/>
                </a:lnTo>
                <a:lnTo>
                  <a:pt x="5259283" y="3836201"/>
                </a:lnTo>
                <a:close/>
                <a:moveTo>
                  <a:pt x="2360389" y="491626"/>
                </a:moveTo>
                <a:lnTo>
                  <a:pt x="3303818" y="872461"/>
                </a:lnTo>
                <a:lnTo>
                  <a:pt x="1399637" y="5589607"/>
                </a:lnTo>
                <a:lnTo>
                  <a:pt x="456209" y="5208769"/>
                </a:lnTo>
                <a:close/>
                <a:moveTo>
                  <a:pt x="3966031" y="22666"/>
                </a:moveTo>
                <a:lnTo>
                  <a:pt x="4909460" y="403502"/>
                </a:lnTo>
                <a:lnTo>
                  <a:pt x="3766952" y="3233788"/>
                </a:lnTo>
                <a:lnTo>
                  <a:pt x="2823523" y="2852952"/>
                </a:lnTo>
                <a:close/>
                <a:moveTo>
                  <a:pt x="1142509" y="0"/>
                </a:moveTo>
                <a:lnTo>
                  <a:pt x="2085939" y="380837"/>
                </a:lnTo>
                <a:lnTo>
                  <a:pt x="943430" y="3211123"/>
                </a:lnTo>
                <a:lnTo>
                  <a:pt x="0" y="2830287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1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7301762"/>
          </a:xfrm>
          <a:custGeom>
            <a:avLst/>
            <a:gdLst>
              <a:gd name="connsiteX0" fmla="*/ 1 w 9144000"/>
              <a:gd name="connsiteY0" fmla="*/ 6661682 h 7301762"/>
              <a:gd name="connsiteX1" fmla="*/ 914400 w 9144000"/>
              <a:gd name="connsiteY1" fmla="*/ 6661682 h 7301762"/>
              <a:gd name="connsiteX2" fmla="*/ 914400 w 9144000"/>
              <a:gd name="connsiteY2" fmla="*/ 7301762 h 7301762"/>
              <a:gd name="connsiteX3" fmla="*/ 1 w 9144000"/>
              <a:gd name="connsiteY3" fmla="*/ 7301762 h 7301762"/>
              <a:gd name="connsiteX4" fmla="*/ 0 w 9144000"/>
              <a:gd name="connsiteY4" fmla="*/ 5921496 h 7301762"/>
              <a:gd name="connsiteX5" fmla="*/ 1828800 w 9144000"/>
              <a:gd name="connsiteY5" fmla="*/ 5921496 h 7301762"/>
              <a:gd name="connsiteX6" fmla="*/ 1828800 w 9144000"/>
              <a:gd name="connsiteY6" fmla="*/ 6561576 h 7301762"/>
              <a:gd name="connsiteX7" fmla="*/ 0 w 9144000"/>
              <a:gd name="connsiteY7" fmla="*/ 6561576 h 7301762"/>
              <a:gd name="connsiteX8" fmla="*/ 0 w 9144000"/>
              <a:gd name="connsiteY8" fmla="*/ 5181309 h 7301762"/>
              <a:gd name="connsiteX9" fmla="*/ 2743200 w 9144000"/>
              <a:gd name="connsiteY9" fmla="*/ 5181309 h 7301762"/>
              <a:gd name="connsiteX10" fmla="*/ 2743200 w 9144000"/>
              <a:gd name="connsiteY10" fmla="*/ 5821389 h 7301762"/>
              <a:gd name="connsiteX11" fmla="*/ 0 w 9144000"/>
              <a:gd name="connsiteY11" fmla="*/ 5821389 h 7301762"/>
              <a:gd name="connsiteX12" fmla="*/ 0 w 9144000"/>
              <a:gd name="connsiteY12" fmla="*/ 4441122 h 7301762"/>
              <a:gd name="connsiteX13" fmla="*/ 3657600 w 9144000"/>
              <a:gd name="connsiteY13" fmla="*/ 4441122 h 7301762"/>
              <a:gd name="connsiteX14" fmla="*/ 3657600 w 9144000"/>
              <a:gd name="connsiteY14" fmla="*/ 5081202 h 7301762"/>
              <a:gd name="connsiteX15" fmla="*/ 0 w 9144000"/>
              <a:gd name="connsiteY15" fmla="*/ 5081202 h 7301762"/>
              <a:gd name="connsiteX16" fmla="*/ 1 w 9144000"/>
              <a:gd name="connsiteY16" fmla="*/ 3700935 h 7301762"/>
              <a:gd name="connsiteX17" fmla="*/ 4572000 w 9144000"/>
              <a:gd name="connsiteY17" fmla="*/ 3700935 h 7301762"/>
              <a:gd name="connsiteX18" fmla="*/ 4572000 w 9144000"/>
              <a:gd name="connsiteY18" fmla="*/ 4341015 h 7301762"/>
              <a:gd name="connsiteX19" fmla="*/ 1 w 9144000"/>
              <a:gd name="connsiteY19" fmla="*/ 4341015 h 7301762"/>
              <a:gd name="connsiteX20" fmla="*/ 1 w 9144000"/>
              <a:gd name="connsiteY20" fmla="*/ 2960748 h 7301762"/>
              <a:gd name="connsiteX21" fmla="*/ 5486400 w 9144000"/>
              <a:gd name="connsiteY21" fmla="*/ 2960748 h 7301762"/>
              <a:gd name="connsiteX22" fmla="*/ 5486400 w 9144000"/>
              <a:gd name="connsiteY22" fmla="*/ 3600828 h 7301762"/>
              <a:gd name="connsiteX23" fmla="*/ 1 w 9144000"/>
              <a:gd name="connsiteY23" fmla="*/ 3600828 h 7301762"/>
              <a:gd name="connsiteX24" fmla="*/ 1 w 9144000"/>
              <a:gd name="connsiteY24" fmla="*/ 2220561 h 7301762"/>
              <a:gd name="connsiteX25" fmla="*/ 6400800 w 9144000"/>
              <a:gd name="connsiteY25" fmla="*/ 2220561 h 7301762"/>
              <a:gd name="connsiteX26" fmla="*/ 6400800 w 9144000"/>
              <a:gd name="connsiteY26" fmla="*/ 2860641 h 7301762"/>
              <a:gd name="connsiteX27" fmla="*/ 1 w 9144000"/>
              <a:gd name="connsiteY27" fmla="*/ 2860641 h 7301762"/>
              <a:gd name="connsiteX28" fmla="*/ 1 w 9144000"/>
              <a:gd name="connsiteY28" fmla="*/ 1480374 h 7301762"/>
              <a:gd name="connsiteX29" fmla="*/ 7315200 w 9144000"/>
              <a:gd name="connsiteY29" fmla="*/ 1480374 h 7301762"/>
              <a:gd name="connsiteX30" fmla="*/ 7315200 w 9144000"/>
              <a:gd name="connsiteY30" fmla="*/ 2120454 h 7301762"/>
              <a:gd name="connsiteX31" fmla="*/ 1 w 9144000"/>
              <a:gd name="connsiteY31" fmla="*/ 2120454 h 7301762"/>
              <a:gd name="connsiteX32" fmla="*/ 1 w 9144000"/>
              <a:gd name="connsiteY32" fmla="*/ 740187 h 7301762"/>
              <a:gd name="connsiteX33" fmla="*/ 8229600 w 9144000"/>
              <a:gd name="connsiteY33" fmla="*/ 740187 h 7301762"/>
              <a:gd name="connsiteX34" fmla="*/ 8229600 w 9144000"/>
              <a:gd name="connsiteY34" fmla="*/ 1380267 h 7301762"/>
              <a:gd name="connsiteX35" fmla="*/ 1 w 9144000"/>
              <a:gd name="connsiteY35" fmla="*/ 1380267 h 7301762"/>
              <a:gd name="connsiteX36" fmla="*/ 1 w 9144000"/>
              <a:gd name="connsiteY36" fmla="*/ 0 h 7301762"/>
              <a:gd name="connsiteX37" fmla="*/ 9144000 w 9144000"/>
              <a:gd name="connsiteY37" fmla="*/ 0 h 7301762"/>
              <a:gd name="connsiteX38" fmla="*/ 9144000 w 9144000"/>
              <a:gd name="connsiteY38" fmla="*/ 640080 h 7301762"/>
              <a:gd name="connsiteX39" fmla="*/ 1 w 9144000"/>
              <a:gd name="connsiteY39" fmla="*/ 640080 h 730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4000" h="7301762">
                <a:moveTo>
                  <a:pt x="1" y="6661682"/>
                </a:moveTo>
                <a:lnTo>
                  <a:pt x="914400" y="6661682"/>
                </a:lnTo>
                <a:lnTo>
                  <a:pt x="914400" y="7301762"/>
                </a:lnTo>
                <a:lnTo>
                  <a:pt x="1" y="7301762"/>
                </a:lnTo>
                <a:close/>
                <a:moveTo>
                  <a:pt x="0" y="5921496"/>
                </a:moveTo>
                <a:lnTo>
                  <a:pt x="1828800" y="5921496"/>
                </a:lnTo>
                <a:lnTo>
                  <a:pt x="1828800" y="6561576"/>
                </a:lnTo>
                <a:lnTo>
                  <a:pt x="0" y="6561576"/>
                </a:lnTo>
                <a:close/>
                <a:moveTo>
                  <a:pt x="0" y="5181309"/>
                </a:moveTo>
                <a:lnTo>
                  <a:pt x="2743200" y="5181309"/>
                </a:lnTo>
                <a:lnTo>
                  <a:pt x="2743200" y="5821389"/>
                </a:lnTo>
                <a:lnTo>
                  <a:pt x="0" y="5821389"/>
                </a:lnTo>
                <a:close/>
                <a:moveTo>
                  <a:pt x="0" y="4441122"/>
                </a:moveTo>
                <a:lnTo>
                  <a:pt x="3657600" y="4441122"/>
                </a:lnTo>
                <a:lnTo>
                  <a:pt x="3657600" y="5081202"/>
                </a:lnTo>
                <a:lnTo>
                  <a:pt x="0" y="5081202"/>
                </a:lnTo>
                <a:close/>
                <a:moveTo>
                  <a:pt x="1" y="3700935"/>
                </a:moveTo>
                <a:lnTo>
                  <a:pt x="4572000" y="3700935"/>
                </a:lnTo>
                <a:lnTo>
                  <a:pt x="4572000" y="4341015"/>
                </a:lnTo>
                <a:lnTo>
                  <a:pt x="1" y="4341015"/>
                </a:lnTo>
                <a:close/>
                <a:moveTo>
                  <a:pt x="1" y="2960748"/>
                </a:moveTo>
                <a:lnTo>
                  <a:pt x="5486400" y="2960748"/>
                </a:lnTo>
                <a:lnTo>
                  <a:pt x="5486400" y="3600828"/>
                </a:lnTo>
                <a:lnTo>
                  <a:pt x="1" y="3600828"/>
                </a:lnTo>
                <a:close/>
                <a:moveTo>
                  <a:pt x="1" y="2220561"/>
                </a:moveTo>
                <a:lnTo>
                  <a:pt x="6400800" y="2220561"/>
                </a:lnTo>
                <a:lnTo>
                  <a:pt x="6400800" y="2860641"/>
                </a:lnTo>
                <a:lnTo>
                  <a:pt x="1" y="2860641"/>
                </a:lnTo>
                <a:close/>
                <a:moveTo>
                  <a:pt x="1" y="1480374"/>
                </a:moveTo>
                <a:lnTo>
                  <a:pt x="7315200" y="1480374"/>
                </a:lnTo>
                <a:lnTo>
                  <a:pt x="7315200" y="2120454"/>
                </a:lnTo>
                <a:lnTo>
                  <a:pt x="1" y="2120454"/>
                </a:lnTo>
                <a:close/>
                <a:moveTo>
                  <a:pt x="1" y="740187"/>
                </a:moveTo>
                <a:lnTo>
                  <a:pt x="8229600" y="740187"/>
                </a:lnTo>
                <a:lnTo>
                  <a:pt x="8229600" y="1380267"/>
                </a:lnTo>
                <a:lnTo>
                  <a:pt x="1" y="1380267"/>
                </a:lnTo>
                <a:close/>
                <a:moveTo>
                  <a:pt x="1" y="0"/>
                </a:moveTo>
                <a:lnTo>
                  <a:pt x="9144000" y="0"/>
                </a:lnTo>
                <a:lnTo>
                  <a:pt x="9144000" y="640080"/>
                </a:lnTo>
                <a:lnTo>
                  <a:pt x="1" y="64008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effectLst/>
        </p:spPr>
      </p:sp>
    </p:spTree>
    <p:extLst>
      <p:ext uri="{BB962C8B-B14F-4D97-AF65-F5344CB8AC3E}">
        <p14:creationId xmlns:p14="http://schemas.microsoft.com/office/powerpoint/2010/main" val="870321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005840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282446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1559052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1005840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1282446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559052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9615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92106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738360" y="3676571"/>
            <a:ext cx="6400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333488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2838176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4581144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0085832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15590520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60553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/>
          </a:solidFill>
        </p:spPr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8288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096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0363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146304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1986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62773" y="1828829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6839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650905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62773" y="3422562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256839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650905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044971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9044971" y="1828825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862773" y="501629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256839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650905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1862773" y="661003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256839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650905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9044971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9044971" y="5016294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11439037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11439037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13833103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3833103" y="1828825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11439037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11439037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35"/>
          </p:nvPr>
        </p:nvSpPr>
        <p:spPr>
          <a:xfrm>
            <a:off x="13833103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36"/>
          </p:nvPr>
        </p:nvSpPr>
        <p:spPr>
          <a:xfrm>
            <a:off x="13833103" y="5016294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00800" y="5532120"/>
            <a:ext cx="3611880" cy="3611880"/>
          </a:xfrm>
          <a:prstGeom prst="roundRect">
            <a:avLst>
              <a:gd name="adj" fmla="val 1937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800" y="1828800"/>
            <a:ext cx="3611880" cy="3611880"/>
          </a:xfrm>
          <a:prstGeom prst="roundRect">
            <a:avLst>
              <a:gd name="adj" fmla="val 3318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08278" y="1828800"/>
            <a:ext cx="3611880" cy="3611880"/>
          </a:xfrm>
          <a:prstGeom prst="roundRect">
            <a:avLst>
              <a:gd name="adj" fmla="val 4239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0108278" y="5532120"/>
            <a:ext cx="3611880" cy="3611880"/>
          </a:xfrm>
          <a:prstGeom prst="roundRect">
            <a:avLst>
              <a:gd name="adj" fmla="val 3318"/>
            </a:avLst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29330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4008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8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8316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828800" y="1812897"/>
            <a:ext cx="8229600" cy="733110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85724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5"/>
          <p:cNvSpPr>
            <a:spLocks noGrp="1"/>
          </p:cNvSpPr>
          <p:nvPr>
            <p:ph type="pic" sz="quarter" idx="13"/>
          </p:nvPr>
        </p:nvSpPr>
        <p:spPr>
          <a:xfrm>
            <a:off x="2419002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1"/>
            </a:solidFill>
          </a:ln>
        </p:spPr>
      </p:sp>
      <p:sp>
        <p:nvSpPr>
          <p:cNvPr id="6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6597533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2"/>
            </a:solidFill>
          </a:ln>
        </p:spPr>
      </p:sp>
      <p:sp>
        <p:nvSpPr>
          <p:cNvPr id="7" name="Picture Placeholder 47"/>
          <p:cNvSpPr>
            <a:spLocks noGrp="1"/>
          </p:cNvSpPr>
          <p:nvPr>
            <p:ph type="pic" sz="quarter" idx="15"/>
          </p:nvPr>
        </p:nvSpPr>
        <p:spPr>
          <a:xfrm>
            <a:off x="10776064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3"/>
            </a:solidFill>
          </a:ln>
        </p:spPr>
      </p:sp>
      <p:sp>
        <p:nvSpPr>
          <p:cNvPr id="8" name="Picture Placeholder 52"/>
          <p:cNvSpPr>
            <a:spLocks noGrp="1"/>
          </p:cNvSpPr>
          <p:nvPr>
            <p:ph type="pic" sz="quarter" idx="20"/>
          </p:nvPr>
        </p:nvSpPr>
        <p:spPr>
          <a:xfrm>
            <a:off x="14954595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4"/>
            </a:solidFill>
          </a:ln>
        </p:spPr>
      </p:sp>
    </p:spTree>
    <p:extLst>
      <p:ext uri="{BB962C8B-B14F-4D97-AF65-F5344CB8AC3E}">
        <p14:creationId xmlns:p14="http://schemas.microsoft.com/office/powerpoint/2010/main" val="1418404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610197" y="2227811"/>
            <a:ext cx="8478982" cy="635092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15054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104204" y="2394091"/>
            <a:ext cx="4736211" cy="629270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53892" y="2394091"/>
            <a:ext cx="4688377" cy="621789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16731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599620" y="3125585"/>
            <a:ext cx="4572000" cy="269263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9845" y="2668398"/>
            <a:ext cx="6101542" cy="37822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563048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086928" y="2161965"/>
            <a:ext cx="9799607" cy="620565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24107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2107502" y="1980735"/>
            <a:ext cx="5318162" cy="343732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176469" y="4033222"/>
            <a:ext cx="7085709" cy="44695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625863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887199" y="1828801"/>
            <a:ext cx="6400801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3272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798" y="1828800"/>
            <a:ext cx="813816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149840" y="1828800"/>
            <a:ext cx="813816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1828798" y="5577840"/>
            <a:ext cx="397764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5989318" y="5577840"/>
            <a:ext cx="397764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39610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2995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52899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6962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0972800" y="1828800"/>
            <a:ext cx="914400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3152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6576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31520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365760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2543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444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008888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1513332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8457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81838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0099133" y="1828800"/>
            <a:ext cx="353872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0" y="5532120"/>
            <a:ext cx="4553712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85590" y="5532120"/>
            <a:ext cx="715060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7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3735949" y="1828800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6031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828800" y="5532120"/>
            <a:ext cx="4553712" cy="36118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3735949" y="1828800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81838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0099133" y="1828800"/>
            <a:ext cx="353872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85590" y="5532120"/>
            <a:ext cx="715060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3368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828800" y="5503025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828799" y="1828799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5958839" y="1828798"/>
            <a:ext cx="4069080" cy="728776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0088879" y="1828799"/>
            <a:ext cx="820216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14218919" y="5503024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8"/>
          <p:cNvSpPr>
            <a:spLocks noGrp="1"/>
          </p:cNvSpPr>
          <p:nvPr>
            <p:ph type="pic" sz="quarter" idx="17"/>
          </p:nvPr>
        </p:nvSpPr>
        <p:spPr>
          <a:xfrm>
            <a:off x="10088879" y="5503024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5932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98330" y="544413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www.websitename.com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9219022" y="667236"/>
            <a:ext cx="914400" cy="33855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19022" y="544413"/>
            <a:ext cx="91440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2C24A95-05C1-4CD5-A1C1-BD3EB71AAB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0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82" r:id="rId6"/>
    <p:sldLayoutId id="2147483683" r:id="rId7"/>
    <p:sldLayoutId id="2147483684" r:id="rId8"/>
    <p:sldLayoutId id="2147483666" r:id="rId9"/>
    <p:sldLayoutId id="2147483688" r:id="rId10"/>
    <p:sldLayoutId id="2147483690" r:id="rId11"/>
    <p:sldLayoutId id="2147483689" r:id="rId12"/>
    <p:sldLayoutId id="2147483685" r:id="rId13"/>
    <p:sldLayoutId id="2147483686" r:id="rId14"/>
    <p:sldLayoutId id="2147483691" r:id="rId15"/>
    <p:sldLayoutId id="2147483667" r:id="rId16"/>
    <p:sldLayoutId id="2147483687" r:id="rId17"/>
    <p:sldLayoutId id="2147483692" r:id="rId18"/>
    <p:sldLayoutId id="2147483693" r:id="rId19"/>
    <p:sldLayoutId id="2147483694" r:id="rId20"/>
    <p:sldLayoutId id="2147483695" r:id="rId21"/>
    <p:sldLayoutId id="2147483708" r:id="rId22"/>
    <p:sldLayoutId id="2147483675" r:id="rId23"/>
    <p:sldLayoutId id="2147483676" r:id="rId24"/>
    <p:sldLayoutId id="2147483677" r:id="rId25"/>
    <p:sldLayoutId id="2147483680" r:id="rId26"/>
    <p:sldLayoutId id="2147483701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678" r:id="rId33"/>
    <p:sldLayoutId id="2147483668" r:id="rId34"/>
    <p:sldLayoutId id="2147483702" r:id="rId35"/>
    <p:sldLayoutId id="2147483703" r:id="rId36"/>
    <p:sldLayoutId id="2147483669" r:id="rId37"/>
    <p:sldLayoutId id="2147483704" r:id="rId38"/>
    <p:sldLayoutId id="2147483705" r:id="rId39"/>
    <p:sldLayoutId id="2147483706" r:id="rId40"/>
    <p:sldLayoutId id="2147483670" r:id="rId41"/>
    <p:sldLayoutId id="2147483707" r:id="rId42"/>
  </p:sldLayoutIdLst>
  <p:hf hdr="0" dt="0"/>
  <p:txStyles>
    <p:titleStyle>
      <a:lvl1pPr algn="l" defTabSz="1463040" rtl="0" eaLnBrk="1" latinLnBrk="0" hangingPunct="1">
        <a:lnSpc>
          <a:spcPct val="90000"/>
        </a:lnSpc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146304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itfeldtproduktion.se/tour/kabevan/index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En bild som visar snö, natur, himmel, utomhus&#10;&#10;Automatiskt genererad beskrivning">
            <a:extLst>
              <a:ext uri="{FF2B5EF4-FFF2-40B4-BE49-F238E27FC236}">
                <a16:creationId xmlns:a16="http://schemas.microsoft.com/office/drawing/2014/main" id="{1FF8E2B1-F046-4ECB-8948-69930A3D21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b="1509"/>
          <a:stretch>
            <a:fillRect/>
          </a:stretch>
        </p:blipFill>
        <p:spPr>
          <a:xfrm>
            <a:off x="0" y="0"/>
            <a:ext cx="20116800" cy="10972800"/>
          </a:xfr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A1A73D3A-00E8-413D-A713-FC215FCA2244}"/>
              </a:ext>
            </a:extLst>
          </p:cNvPr>
          <p:cNvSpPr/>
          <p:nvPr/>
        </p:nvSpPr>
        <p:spPr>
          <a:xfrm>
            <a:off x="1634376" y="7691660"/>
            <a:ext cx="100584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latin typeface="Proxima Nova" panose="02000506030000020004" pitchFamily="50" charset="0"/>
                <a:ea typeface="Roboto Condensed Light" panose="02000000000000000000" pitchFamily="2" charset="0"/>
              </a:rPr>
              <a:t>Modellprogram</a:t>
            </a:r>
            <a:endParaRPr lang="en-US" sz="6000" b="1" dirty="0"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r>
              <a:rPr lang="en-US" sz="7200" b="1" dirty="0">
                <a:latin typeface="Proxima Nova" panose="02000506030000020004" pitchFamily="50" charset="0"/>
                <a:ea typeface="Roboto Condensed Light" panose="02000000000000000000" pitchFamily="2" charset="0"/>
              </a:rPr>
              <a:t>HUSBIL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175593B-A0A7-47BC-B945-4036A2AC14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DD410C-5867-465F-8F84-F67EE808CF45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52633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AF84604D-61B4-4E29-BEB2-00E68F00F041}"/>
              </a:ext>
            </a:extLst>
          </p:cNvPr>
          <p:cNvCxnSpPr>
            <a:cxnSpLocks/>
          </p:cNvCxnSpPr>
          <p:nvPr/>
        </p:nvCxnSpPr>
        <p:spPr>
          <a:xfrm flipH="1" flipV="1">
            <a:off x="3061855" y="-471054"/>
            <a:ext cx="16182110" cy="8797636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C3DA6015-2073-4063-98A8-63362B096802}"/>
              </a:ext>
            </a:extLst>
          </p:cNvPr>
          <p:cNvCxnSpPr>
            <a:cxnSpLocks/>
          </p:cNvCxnSpPr>
          <p:nvPr/>
        </p:nvCxnSpPr>
        <p:spPr>
          <a:xfrm flipH="1" flipV="1">
            <a:off x="2867890" y="-290945"/>
            <a:ext cx="16500763" cy="87419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4E259A7-DDB4-47FD-A02D-E5FFA38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90785" y="9721921"/>
            <a:ext cx="6789420" cy="584200"/>
          </a:xfrm>
        </p:spPr>
        <p:txBody>
          <a:bodyPr/>
          <a:lstStyle/>
          <a:p>
            <a:r>
              <a:rPr lang="sv-SE" sz="2000" dirty="0"/>
              <a:t>Modeller: </a:t>
            </a:r>
            <a:br>
              <a:rPr lang="sv-SE" sz="2000" dirty="0"/>
            </a:br>
            <a:r>
              <a:rPr lang="sv-SE" sz="2000" dirty="0"/>
              <a:t>Classic, Royal, Crown, Imperial</a:t>
            </a:r>
            <a:endParaRPr lang="en-US" sz="200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7855393" y="693452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Uppdaterad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design.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506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475534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092" y="2115902"/>
            <a:ext cx="16071004" cy="8856898"/>
          </a:xfrm>
        </p:spPr>
      </p:pic>
    </p:spTree>
    <p:extLst>
      <p:ext uri="{BB962C8B-B14F-4D97-AF65-F5344CB8AC3E}">
        <p14:creationId xmlns:p14="http://schemas.microsoft.com/office/powerpoint/2010/main" val="257663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11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1665" y="1828800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27" y="1828483"/>
            <a:ext cx="4554107" cy="7315834"/>
          </a:xfrm>
          <a:prstGeom prst="rect">
            <a:avLst/>
          </a:prstGeo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7476725" y="776022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3241150" y="6237720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 design 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bakgavel.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4888150" y="7793662"/>
            <a:ext cx="3703924" cy="988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Royal, (halvintegrerad, Crossover 780/880)</a:t>
            </a:r>
            <a:endParaRPr lang="en-US" sz="2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3813646-422B-42CB-8211-CD32EC5DBC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886" y="1481243"/>
            <a:ext cx="12721114" cy="848510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BB47AB-CAEA-4353-902C-7380AC02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517E6-09BB-4433-A65D-1BE6C6E50E58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412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ktangel 46">
            <a:extLst>
              <a:ext uri="{FF2B5EF4-FFF2-40B4-BE49-F238E27FC236}">
                <a16:creationId xmlns:a16="http://schemas.microsoft.com/office/drawing/2014/main" id="{9026990E-C7A2-405A-8940-2A9DFE262147}"/>
              </a:ext>
            </a:extLst>
          </p:cNvPr>
          <p:cNvSpPr/>
          <p:nvPr/>
        </p:nvSpPr>
        <p:spPr>
          <a:xfrm>
            <a:off x="-595745" y="-290945"/>
            <a:ext cx="15226145" cy="1148540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Platshållare för bild 16">
            <a:extLst>
              <a:ext uri="{FF2B5EF4-FFF2-40B4-BE49-F238E27FC236}">
                <a16:creationId xmlns:a16="http://schemas.microsoft.com/office/drawing/2014/main" id="{3A34A09F-8798-4275-9A88-18A43554BA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73149" y="0"/>
            <a:ext cx="7784133" cy="10959460"/>
          </a:xfrm>
        </p:spPr>
      </p:pic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B91A8774-7A9E-4903-9847-FBC81747DA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7281" y="486"/>
            <a:ext cx="4666833" cy="15028470"/>
          </a:xfrm>
        </p:spPr>
      </p:pic>
      <p:sp>
        <p:nvSpPr>
          <p:cNvPr id="35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12945448" y="5287449"/>
            <a:ext cx="5384533" cy="3621025"/>
          </a:xfrm>
          <a:solidFill>
            <a:schemeClr val="accent1"/>
          </a:solidFill>
        </p:spPr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id="{B5E83B1C-0CEC-40AA-8583-96E24BFB7C27}"/>
              </a:ext>
            </a:extLst>
          </p:cNvPr>
          <p:cNvCxnSpPr>
            <a:cxnSpLocks/>
          </p:cNvCxnSpPr>
          <p:nvPr/>
        </p:nvCxnSpPr>
        <p:spPr>
          <a:xfrm>
            <a:off x="16820164" y="709461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7">
            <a:extLst>
              <a:ext uri="{FF2B5EF4-FFF2-40B4-BE49-F238E27FC236}">
                <a16:creationId xmlns:a16="http://schemas.microsoft.com/office/drawing/2014/main" id="{EF4A8672-E6F7-4115-8753-3EAA4570233A}"/>
              </a:ext>
            </a:extLst>
          </p:cNvPr>
          <p:cNvSpPr/>
          <p:nvPr/>
        </p:nvSpPr>
        <p:spPr>
          <a:xfrm>
            <a:off x="12275291" y="5979850"/>
            <a:ext cx="5694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Ny, 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bredare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bodelsdörr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Hartal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Evolution </a:t>
            </a:r>
          </a:p>
        </p:txBody>
      </p:sp>
      <p:sp>
        <p:nvSpPr>
          <p:cNvPr id="30" name="Platshållare för sidfot 1">
            <a:extLst>
              <a:ext uri="{FF2B5EF4-FFF2-40B4-BE49-F238E27FC236}">
                <a16:creationId xmlns:a16="http://schemas.microsoft.com/office/drawing/2014/main" id="{4E75E12D-C333-4FF6-A592-5B6B1442B029}"/>
              </a:ext>
            </a:extLst>
          </p:cNvPr>
          <p:cNvSpPr txBox="1">
            <a:spLocks/>
          </p:cNvSpPr>
          <p:nvPr/>
        </p:nvSpPr>
        <p:spPr>
          <a:xfrm>
            <a:off x="11180818" y="7084518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Classic (ej 740T), Royal</a:t>
            </a:r>
            <a:endParaRPr lang="en-US" sz="2000" dirty="0"/>
          </a:p>
        </p:txBody>
      </p:sp>
      <p:pic>
        <p:nvPicPr>
          <p:cNvPr id="45" name="Bildobjekt 44">
            <a:extLst>
              <a:ext uri="{FF2B5EF4-FFF2-40B4-BE49-F238E27FC236}">
                <a16:creationId xmlns:a16="http://schemas.microsoft.com/office/drawing/2014/main" id="{E14F6090-4562-4142-A712-FD9329C3FC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46" name="Rectangle 7">
            <a:extLst>
              <a:ext uri="{FF2B5EF4-FFF2-40B4-BE49-F238E27FC236}">
                <a16:creationId xmlns:a16="http://schemas.microsoft.com/office/drawing/2014/main" id="{2B0DAB3B-7A80-4B61-A932-DAEF2E63C422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BB47A22C-17C2-4FA3-AC8B-8766F170D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52408"/>
              </p:ext>
            </p:extLst>
          </p:nvPr>
        </p:nvGraphicFramePr>
        <p:xfrm>
          <a:off x="15414100" y="759514"/>
          <a:ext cx="2255134" cy="3980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0102">
                  <a:extLst>
                    <a:ext uri="{9D8B030D-6E8A-4147-A177-3AD203B41FA5}">
                      <a16:colId xmlns:a16="http://schemas.microsoft.com/office/drawing/2014/main" val="4286461229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val="1416168085"/>
                    </a:ext>
                  </a:extLst>
                </a:gridCol>
              </a:tblGrid>
              <a:tr h="268887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Producent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Öppningsmått </a:t>
                      </a:r>
                      <a:b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dörr (mm)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96130527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650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14846829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650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40634145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640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51114100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620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96074338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590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8717818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580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22377513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Kabe 2020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540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86433764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535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77077078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530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98557454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530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79958888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520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60382445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520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39619723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Övriga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500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23827795"/>
                  </a:ext>
                </a:extLst>
              </a:tr>
              <a:tr h="259925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>
                          <a:effectLst/>
                          <a:latin typeface="Proxima Nova" panose="02000506030000020004" pitchFamily="50" charset="0"/>
                        </a:rPr>
                        <a:t>Kabe 2019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1" u="none" strike="noStrike" dirty="0">
                          <a:effectLst/>
                          <a:latin typeface="Proxima Nova" panose="02000506030000020004" pitchFamily="50" charset="0"/>
                        </a:rPr>
                        <a:t>490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Proxima Nova" panose="02000506030000020004" pitchFamily="50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7901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90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4DE73CD-3E47-40A6-9166-7002E7E166D5}"/>
              </a:ext>
            </a:extLst>
          </p:cNvPr>
          <p:cNvSpPr/>
          <p:nvPr/>
        </p:nvSpPr>
        <p:spPr>
          <a:xfrm>
            <a:off x="12223455" y="-290945"/>
            <a:ext cx="2406945" cy="1148540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Platshållare för bild 16">
            <a:extLst>
              <a:ext uri="{FF2B5EF4-FFF2-40B4-BE49-F238E27FC236}">
                <a16:creationId xmlns:a16="http://schemas.microsoft.com/office/drawing/2014/main" id="{3A34A09F-8798-4275-9A88-18A43554BA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818" y="-540320"/>
            <a:ext cx="8075740" cy="12108866"/>
          </a:xfrm>
        </p:spPr>
      </p:pic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B91A8774-7A9E-4903-9847-FBC81747DA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892" y="0"/>
            <a:ext cx="6393408" cy="10972800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941C7A9D-5FBD-45E2-B67A-55F3CEAA488B}"/>
              </a:ext>
            </a:extLst>
          </p:cNvPr>
          <p:cNvSpPr/>
          <p:nvPr/>
        </p:nvSpPr>
        <p:spPr>
          <a:xfrm>
            <a:off x="12893675" y="5284072"/>
            <a:ext cx="5384800" cy="3621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id="{B5E83B1C-0CEC-40AA-8583-96E24BFB7C27}"/>
              </a:ext>
            </a:extLst>
          </p:cNvPr>
          <p:cNvCxnSpPr>
            <a:cxnSpLocks/>
          </p:cNvCxnSpPr>
          <p:nvPr/>
        </p:nvCxnSpPr>
        <p:spPr>
          <a:xfrm>
            <a:off x="16768328" y="709461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7">
            <a:extLst>
              <a:ext uri="{FF2B5EF4-FFF2-40B4-BE49-F238E27FC236}">
                <a16:creationId xmlns:a16="http://schemas.microsoft.com/office/drawing/2014/main" id="{EF4A8672-E6F7-4115-8753-3EAA4570233A}"/>
              </a:ext>
            </a:extLst>
          </p:cNvPr>
          <p:cNvSpPr/>
          <p:nvPr/>
        </p:nvSpPr>
        <p:spPr>
          <a:xfrm>
            <a:off x="12223455" y="5979850"/>
            <a:ext cx="5694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Ny, 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bredare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bodelsdörr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HartaLux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</a:p>
        </p:txBody>
      </p:sp>
      <p:sp>
        <p:nvSpPr>
          <p:cNvPr id="30" name="Platshållare för sidfot 1">
            <a:extLst>
              <a:ext uri="{FF2B5EF4-FFF2-40B4-BE49-F238E27FC236}">
                <a16:creationId xmlns:a16="http://schemas.microsoft.com/office/drawing/2014/main" id="{4E75E12D-C333-4FF6-A592-5B6B1442B029}"/>
              </a:ext>
            </a:extLst>
          </p:cNvPr>
          <p:cNvSpPr txBox="1">
            <a:spLocks/>
          </p:cNvSpPr>
          <p:nvPr/>
        </p:nvSpPr>
        <p:spPr>
          <a:xfrm>
            <a:off x="11128982" y="7084518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Crown, Imperial</a:t>
            </a:r>
            <a:endParaRPr lang="en-US" sz="2000" dirty="0"/>
          </a:p>
        </p:txBody>
      </p:sp>
      <p:pic>
        <p:nvPicPr>
          <p:cNvPr id="18" name="Platshållare för bild 4" descr="En bild som visar inomhus, vägg, fönster, skåp&#10;&#10;Automatiskt genererad beskrivning">
            <a:extLst>
              <a:ext uri="{FF2B5EF4-FFF2-40B4-BE49-F238E27FC236}">
                <a16:creationId xmlns:a16="http://schemas.microsoft.com/office/drawing/2014/main" id="{B157B10E-6036-460D-8FD3-B307EA0EA3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93675" y="1583743"/>
            <a:ext cx="5384800" cy="3621087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7F539C18-73CA-413E-B2AC-7EECA673A7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7D001BA8-5B29-4535-B4C3-A6CC052C7C05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2" name="Oval 16">
            <a:extLst>
              <a:ext uri="{FF2B5EF4-FFF2-40B4-BE49-F238E27FC236}">
                <a16:creationId xmlns:a16="http://schemas.microsoft.com/office/drawing/2014/main" id="{BCBD3704-5FC4-4D8B-999E-8A71D36C033F}"/>
              </a:ext>
            </a:extLst>
          </p:cNvPr>
          <p:cNvSpPr/>
          <p:nvPr/>
        </p:nvSpPr>
        <p:spPr>
          <a:xfrm>
            <a:off x="1085324" y="6618361"/>
            <a:ext cx="2100713" cy="21007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latin typeface="Proxima Nova" panose="02000506030000020004" pitchFamily="50" charset="0"/>
              </a:rPr>
              <a:t>Tre-punkts-lås </a:t>
            </a:r>
            <a:endParaRPr lang="en-US" sz="1600" b="1" dirty="0">
              <a:latin typeface="Proxima Nova" panose="02000506030000020004" pitchFamily="50" charset="0"/>
            </a:endParaRPr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0BC889FB-01D5-4044-8AB1-E22E86EC1DCB}"/>
              </a:ext>
            </a:extLst>
          </p:cNvPr>
          <p:cNvSpPr/>
          <p:nvPr/>
        </p:nvSpPr>
        <p:spPr>
          <a:xfrm>
            <a:off x="7852381" y="2614903"/>
            <a:ext cx="2100713" cy="21007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b="1" dirty="0">
                <a:latin typeface="Proxima Nova" panose="02000506030000020004" pitchFamily="50" charset="0"/>
              </a:rPr>
              <a:t>Starkare gångjärn, karm och handtag.</a:t>
            </a:r>
            <a:endParaRPr lang="en-US" sz="1800" b="1" dirty="0"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14750806-C0FD-4BA5-B6B3-3AE5F284B2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1240" y="2541932"/>
            <a:ext cx="11825050" cy="7886455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219022" y="544413"/>
            <a:ext cx="914400" cy="584200"/>
          </a:xfrm>
        </p:spPr>
        <p:txBody>
          <a:bodyPr/>
          <a:lstStyle/>
          <a:p>
            <a:fld id="{72C24A95-05C1-4CD5-A1C1-BD3EB71AABA9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580" y="1062662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484" y="836513"/>
            <a:ext cx="4554107" cy="7315834"/>
          </a:xfrm>
          <a:prstGeom prst="rect">
            <a:avLst/>
          </a:prstGeom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-463870" y="9142512"/>
            <a:ext cx="87395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Eluttag lätt åtkomligt 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på fönstervägg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2798800" y="1737016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Royal, (helintegrerade), Crown, Imperial</a:t>
            </a:r>
            <a:endParaRPr lang="en-US" sz="2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3813646-422B-42CB-8211-CD32EC5DBC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9477" y="777034"/>
            <a:ext cx="11825068" cy="7886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BB47AB-CAEA-4353-902C-7380AC0265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517E6-09BB-4433-A65D-1BE6C6E50E58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90662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746" y="1190562"/>
            <a:ext cx="10700464" cy="7137229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15</a:t>
            </a:fld>
            <a:endParaRPr lang="en-US"/>
          </a:p>
        </p:txBody>
      </p: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5209236" y="3435865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973661" y="1913359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Nytt material i insteg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2587259" y="3413880"/>
            <a:ext cx="3737326" cy="779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Classic, Royal (</a:t>
            </a:r>
            <a:r>
              <a:rPr lang="en-US" sz="2000" dirty="0" err="1"/>
              <a:t>halvintegrerad</a:t>
            </a:r>
            <a:r>
              <a:rPr lang="en-US" sz="2000" dirty="0"/>
              <a:t>, Crossover 780/880)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24793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0E9A763-2766-4A89-B7D2-E5DF9D4623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699" y="1481250"/>
            <a:ext cx="11826375" cy="7887326"/>
          </a:xfrm>
          <a:prstGeom prst="rect">
            <a:avLst/>
          </a:prstGeom>
        </p:spPr>
      </p:pic>
      <p:pic>
        <p:nvPicPr>
          <p:cNvPr id="4" name="Bildobjekt 3" descr="En bild som visar inomhus, golv, sitter, vägg&#10;&#10;Automatiskt genererad beskrivning">
            <a:extLst>
              <a:ext uri="{FF2B5EF4-FFF2-40B4-BE49-F238E27FC236}">
                <a16:creationId xmlns:a16="http://schemas.microsoft.com/office/drawing/2014/main" id="{8A7CB6C3-6D7D-4551-B567-A237D9D492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093" y="1481251"/>
            <a:ext cx="5261247" cy="7887326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16</a:t>
            </a:fld>
            <a:endParaRPr lang="en-US"/>
          </a:p>
        </p:txBody>
      </p: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1142523" y="7829110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6906948" y="6306604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 stolsbeklädnad hyttstolar.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8520546" y="8171121"/>
            <a:ext cx="3737326" cy="779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Classic, Royal (</a:t>
            </a:r>
            <a:r>
              <a:rPr lang="en-US" sz="2000" dirty="0" err="1"/>
              <a:t>halvintegrerad</a:t>
            </a:r>
            <a:r>
              <a:rPr lang="en-US" sz="2000" dirty="0"/>
              <a:t>, Crossover 780/880)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031C6F6-920F-4EFE-97D3-B40F56417478}"/>
              </a:ext>
            </a:extLst>
          </p:cNvPr>
          <p:cNvSpPr/>
          <p:nvPr/>
        </p:nvSpPr>
        <p:spPr>
          <a:xfrm>
            <a:off x="1425093" y="10041985"/>
            <a:ext cx="10772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Även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 Classic i740 </a:t>
            </a:r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samt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 Royal </a:t>
            </a:r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helintegrerade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 i760 </a:t>
            </a:r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och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 i810 har </a:t>
            </a:r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ny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stolsbeklädnad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som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 Condensed Light" panose="02000000000000000000"/>
              </a:rPr>
              <a:t>ovan</a:t>
            </a:r>
            <a:r>
              <a:rPr lang="en-US" sz="2000" dirty="0">
                <a:solidFill>
                  <a:schemeClr val="bg1"/>
                </a:solidFill>
                <a:latin typeface="Roboto Condensed Light" panose="0200000000000000000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050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17</a:t>
            </a:fld>
            <a:endParaRPr lang="en-US"/>
          </a:p>
        </p:txBody>
      </p:sp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9B86D675-E7DC-48F8-BB18-1DE48C1C9D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43634"/>
            <a:ext cx="20116800" cy="13416434"/>
          </a:xfrm>
        </p:spPr>
      </p:pic>
      <p:sp>
        <p:nvSpPr>
          <p:cNvPr id="3" name="Rectangle 2"/>
          <p:cNvSpPr/>
          <p:nvPr/>
        </p:nvSpPr>
        <p:spPr>
          <a:xfrm>
            <a:off x="11887200" y="0"/>
            <a:ext cx="8229600" cy="505391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17237676" y="2459182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13812499" y="1295017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takmatta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11598330" y="2625586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Modeller: </a:t>
            </a:r>
            <a:br>
              <a:rPr lang="sv-SE" sz="2000" dirty="0"/>
            </a:br>
            <a:r>
              <a:rPr lang="sv-SE" sz="2000" dirty="0"/>
              <a:t>Classic, Ädelsten, Royal, Hacienda, Imperial</a:t>
            </a:r>
            <a:endParaRPr lang="en-US" sz="2000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54914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F0D3C4B-BDCF-42D1-8B3F-548961D6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18</a:t>
            </a:fld>
            <a:endParaRPr lang="en-US"/>
          </a:p>
        </p:txBody>
      </p:sp>
      <p:pic>
        <p:nvPicPr>
          <p:cNvPr id="5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98E0CAC3-6D2D-472F-BE15-69D58539AA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E35D720-5339-4624-BBF1-26E0555E0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779" y="1828483"/>
            <a:ext cx="4554107" cy="7315834"/>
          </a:xfrm>
          <a:prstGeom prst="rect">
            <a:avLst/>
          </a:prstGeom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50F28AF0-4E28-47FF-81CD-309D17881A3D}"/>
              </a:ext>
            </a:extLst>
          </p:cNvPr>
          <p:cNvCxnSpPr>
            <a:cxnSpLocks/>
          </p:cNvCxnSpPr>
          <p:nvPr/>
        </p:nvCxnSpPr>
        <p:spPr>
          <a:xfrm>
            <a:off x="5088086" y="4263047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489A1B8-68ED-4181-B059-D2F3BDDB513F}"/>
              </a:ext>
            </a:extLst>
          </p:cNvPr>
          <p:cNvSpPr/>
          <p:nvPr/>
        </p:nvSpPr>
        <p:spPr>
          <a:xfrm>
            <a:off x="852511" y="2740541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Kök med infällda luckor och lådor.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9" name="Platshållare för sidfot 1">
            <a:extLst>
              <a:ext uri="{FF2B5EF4-FFF2-40B4-BE49-F238E27FC236}">
                <a16:creationId xmlns:a16="http://schemas.microsoft.com/office/drawing/2014/main" id="{909B0A29-49E4-4D8A-B0E4-0757F85868D8}"/>
              </a:ext>
            </a:extLst>
          </p:cNvPr>
          <p:cNvSpPr txBox="1">
            <a:spLocks/>
          </p:cNvSpPr>
          <p:nvPr/>
        </p:nvSpPr>
        <p:spPr>
          <a:xfrm>
            <a:off x="-585985" y="4296483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Royal, Crown, Imperial</a:t>
            </a:r>
            <a:endParaRPr lang="en-US" sz="200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E8A8EC1-62B1-432C-A3DC-BD8449B8F9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219" y="1481244"/>
            <a:ext cx="11823334" cy="788733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391FFDC-4F91-40F2-9FAD-010DE9DA56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24DB67C2-8E3F-4EE5-83E7-304CEB7F5D19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1901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B7AD7F1-9FC2-441F-8931-68B13051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19</a:t>
            </a:fld>
            <a:endParaRPr lang="en-US"/>
          </a:p>
        </p:txBody>
      </p:sp>
      <p:pic>
        <p:nvPicPr>
          <p:cNvPr id="5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A8B068FE-9689-4DAD-9AE1-5C4D87DA1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22505B8-EF49-45BA-986A-3DAB5367D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779" y="1828483"/>
            <a:ext cx="4554107" cy="7315834"/>
          </a:xfrm>
          <a:prstGeom prst="rect">
            <a:avLst/>
          </a:prstGeom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030F0FB3-C710-4A81-8B88-6AA044A25F08}"/>
              </a:ext>
            </a:extLst>
          </p:cNvPr>
          <p:cNvCxnSpPr>
            <a:cxnSpLocks/>
          </p:cNvCxnSpPr>
          <p:nvPr/>
        </p:nvCxnSpPr>
        <p:spPr>
          <a:xfrm>
            <a:off x="5088086" y="4263047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0397D44B-1AB0-4AB1-8DF0-F8F65E2417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219" y="1482264"/>
            <a:ext cx="11823334" cy="7885298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11B092D8-BBE0-4185-8A61-E46E73A7E654}"/>
              </a:ext>
            </a:extLst>
          </p:cNvPr>
          <p:cNvSpPr/>
          <p:nvPr/>
        </p:nvSpPr>
        <p:spPr>
          <a:xfrm>
            <a:off x="852511" y="2740541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Laminat ”marmor”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i arbetsbänk.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0" name="Platshållare för sidfot 1">
            <a:extLst>
              <a:ext uri="{FF2B5EF4-FFF2-40B4-BE49-F238E27FC236}">
                <a16:creationId xmlns:a16="http://schemas.microsoft.com/office/drawing/2014/main" id="{35A76DD7-0CAA-4068-9A6C-273A028283F5}"/>
              </a:ext>
            </a:extLst>
          </p:cNvPr>
          <p:cNvSpPr txBox="1">
            <a:spLocks/>
          </p:cNvSpPr>
          <p:nvPr/>
        </p:nvSpPr>
        <p:spPr>
          <a:xfrm>
            <a:off x="-585985" y="4296483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Royal, Crown, Imperial</a:t>
            </a:r>
            <a:endParaRPr lang="en-US" sz="2000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C04B122-7709-460D-9704-7CDB3A4792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4FF8AFD-DC2E-4E87-A73A-08F8EFCEECB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2230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9B6A4270-AF3F-4D6C-8500-D3AF90A0E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702640"/>
              </p:ext>
            </p:extLst>
          </p:nvPr>
        </p:nvGraphicFramePr>
        <p:xfrm>
          <a:off x="233202" y="253212"/>
          <a:ext cx="15391377" cy="95748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4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02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0265">
                  <a:extLst>
                    <a:ext uri="{9D8B030D-6E8A-4147-A177-3AD203B41FA5}">
                      <a16:colId xmlns:a16="http://schemas.microsoft.com/office/drawing/2014/main" val="1885017763"/>
                    </a:ext>
                  </a:extLst>
                </a:gridCol>
              </a:tblGrid>
              <a:tr h="1531095"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2019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</a:t>
                      </a:r>
                      <a:r>
                        <a:rPr lang="sv-SE" sz="2900" baseline="0" dirty="0">
                          <a:latin typeface="Proxima Nova" panose="02000506030000020004" pitchFamily="50" charset="0"/>
                        </a:rPr>
                        <a:t> </a:t>
                      </a:r>
                      <a:r>
                        <a:rPr lang="sv-SE" sz="2900" dirty="0">
                          <a:latin typeface="Proxima Nova" panose="02000506030000020004" pitchFamily="50" charset="0"/>
                        </a:rPr>
                        <a:t>Classic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 </a:t>
                      </a:r>
                    </a:p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Halv-integrerad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</a:t>
                      </a:r>
                      <a:br>
                        <a:rPr lang="sv-SE" sz="2900" dirty="0">
                          <a:latin typeface="Proxima Nova" panose="02000506030000020004" pitchFamily="50" charset="0"/>
                        </a:rPr>
                      </a:br>
                      <a:r>
                        <a:rPr lang="sv-SE" sz="2900" dirty="0">
                          <a:latin typeface="Proxima Nova" panose="02000506030000020004" pitchFamily="50" charset="0"/>
                        </a:rPr>
                        <a:t>Crossover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 </a:t>
                      </a:r>
                    </a:p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Hel-integrerad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</a:t>
                      </a:r>
                      <a:br>
                        <a:rPr lang="sv-SE" sz="2900" dirty="0">
                          <a:latin typeface="Proxima Nova" panose="02000506030000020004" pitchFamily="50" charset="0"/>
                        </a:rPr>
                      </a:br>
                      <a:r>
                        <a:rPr lang="sv-SE" sz="2900" dirty="0">
                          <a:latin typeface="Proxima Nova" panose="02000506030000020004" pitchFamily="50" charset="0"/>
                        </a:rPr>
                        <a:t>Imperial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696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 T, LGB, LXL, LB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X740 LGB, LXL 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i740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54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i760 LXL,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LGB, LT</a:t>
                      </a: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454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 LT, LGB, LB, LXL</a:t>
                      </a:r>
                      <a:endParaRPr lang="sv-SE" sz="2200" b="0" i="1" dirty="0">
                        <a:solidFill>
                          <a:srgbClr val="FF000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X780 LT, LGB, LB, LXL,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9379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(val enkel eller tandem-axel)</a:t>
                      </a:r>
                      <a:endParaRPr lang="sv-SE" sz="220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Tandem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6972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460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46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1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2600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 LT,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X880 LT,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5872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910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i910 T, GB, QB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666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9EE4417-3123-49DB-AA6E-42177DCD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20</a:t>
            </a:fld>
            <a:endParaRPr lang="en-US"/>
          </a:p>
        </p:txBody>
      </p:sp>
      <p:pic>
        <p:nvPicPr>
          <p:cNvPr id="6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DD8487E3-035A-4573-BA9C-A2AE481377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AA01CCF-FC26-4A7F-B847-A2564103C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779" y="1828483"/>
            <a:ext cx="4554107" cy="731583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B6F2C21E-E306-4937-908A-F408C179F541}"/>
              </a:ext>
            </a:extLst>
          </p:cNvPr>
          <p:cNvCxnSpPr>
            <a:cxnSpLocks/>
          </p:cNvCxnSpPr>
          <p:nvPr/>
        </p:nvCxnSpPr>
        <p:spPr>
          <a:xfrm>
            <a:off x="5088086" y="4263047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FB4AD0A8-2877-4279-9326-0D987FF701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613" y="1482264"/>
            <a:ext cx="11822545" cy="7885298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3DB1D925-D877-4D75-99FD-4577C7C7A5BC}"/>
              </a:ext>
            </a:extLst>
          </p:cNvPr>
          <p:cNvSpPr/>
          <p:nvPr/>
        </p:nvSpPr>
        <p:spPr>
          <a:xfrm>
            <a:off x="852511" y="3460171"/>
            <a:ext cx="5350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Lock till diskho.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1" name="Platshållare för sidfot 1">
            <a:extLst>
              <a:ext uri="{FF2B5EF4-FFF2-40B4-BE49-F238E27FC236}">
                <a16:creationId xmlns:a16="http://schemas.microsoft.com/office/drawing/2014/main" id="{27FEDE0F-8636-44B7-BE3D-0DCB211FC3C1}"/>
              </a:ext>
            </a:extLst>
          </p:cNvPr>
          <p:cNvSpPr txBox="1">
            <a:spLocks/>
          </p:cNvSpPr>
          <p:nvPr/>
        </p:nvSpPr>
        <p:spPr>
          <a:xfrm>
            <a:off x="-585985" y="4296483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Classic</a:t>
            </a:r>
            <a:endParaRPr lang="en-US" sz="2000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57F44069-49E5-444D-9AB8-5E12AC541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FBCB62A0-5147-4FE9-A69B-976C24ABC80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1472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tshållare för bild 15">
            <a:extLst>
              <a:ext uri="{FF2B5EF4-FFF2-40B4-BE49-F238E27FC236}">
                <a16:creationId xmlns:a16="http://schemas.microsoft.com/office/drawing/2014/main" id="{70F63DF1-378E-4E73-99E7-6F3E926756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479" y="2073810"/>
            <a:ext cx="15000316" cy="10006700"/>
          </a:xfrm>
        </p:spPr>
      </p:pic>
      <p:sp>
        <p:nvSpPr>
          <p:cNvPr id="3" name="Rectangle 2"/>
          <p:cNvSpPr/>
          <p:nvPr/>
        </p:nvSpPr>
        <p:spPr>
          <a:xfrm>
            <a:off x="1553234" y="2873682"/>
            <a:ext cx="8229600" cy="4249013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15996890" y="901322"/>
            <a:ext cx="3435964" cy="967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Modeller: </a:t>
            </a:r>
            <a:br>
              <a:rPr lang="sv-SE" sz="2000" dirty="0"/>
            </a:br>
            <a:r>
              <a:rPr lang="sv-SE" sz="2000" dirty="0"/>
              <a:t>Royal, Crown, Imperial</a:t>
            </a:r>
            <a:endParaRPr lang="en-US" sz="2000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AC47E9C3-9342-4414-98DD-1EC602FE4954}"/>
              </a:ext>
            </a:extLst>
          </p:cNvPr>
          <p:cNvSpPr/>
          <p:nvPr/>
        </p:nvSpPr>
        <p:spPr>
          <a:xfrm>
            <a:off x="9782834" y="693452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Klädd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sänggavel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F16BF315-DC09-4054-A87E-CD05BEF562BA}"/>
              </a:ext>
            </a:extLst>
          </p:cNvPr>
          <p:cNvSpPr/>
          <p:nvPr/>
        </p:nvSpPr>
        <p:spPr>
          <a:xfrm>
            <a:off x="1705634" y="3200586"/>
            <a:ext cx="10058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Elektrisk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ställbar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huvudände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3" name="Platshållare för sidfot 1">
            <a:extLst>
              <a:ext uri="{FF2B5EF4-FFF2-40B4-BE49-F238E27FC236}">
                <a16:creationId xmlns:a16="http://schemas.microsoft.com/office/drawing/2014/main" id="{4037D511-B9BA-4C85-B4DD-813345C574B3}"/>
              </a:ext>
            </a:extLst>
          </p:cNvPr>
          <p:cNvSpPr txBox="1">
            <a:spLocks/>
          </p:cNvSpPr>
          <p:nvPr/>
        </p:nvSpPr>
        <p:spPr>
          <a:xfrm>
            <a:off x="1705633" y="5139578"/>
            <a:ext cx="5513313" cy="967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Standard Imperial, </a:t>
            </a:r>
            <a:br>
              <a:rPr lang="sv-SE" sz="2000" dirty="0"/>
            </a:br>
            <a:r>
              <a:rPr lang="sv-SE" sz="2000" dirty="0"/>
              <a:t>tillval Royal, Crown</a:t>
            </a:r>
            <a:endParaRPr lang="en-US" sz="2000" dirty="0"/>
          </a:p>
        </p:txBody>
      </p: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2CB5DE98-A684-4757-BA57-3A22C40EC93B}"/>
              </a:ext>
            </a:extLst>
          </p:cNvPr>
          <p:cNvCxnSpPr>
            <a:cxnSpLocks/>
          </p:cNvCxnSpPr>
          <p:nvPr/>
        </p:nvCxnSpPr>
        <p:spPr>
          <a:xfrm>
            <a:off x="1805283" y="5161127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27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22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1665" y="1828800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27" y="1828483"/>
            <a:ext cx="4554107" cy="7315834"/>
          </a:xfrm>
          <a:prstGeom prst="rect">
            <a:avLst/>
          </a:prstGeo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4151633" y="7668969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4030859" y="5729976"/>
            <a:ext cx="5350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Bäddram</a:t>
            </a:r>
            <a:r>
              <a:rPr lang="sv-SE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i aluminium.</a:t>
            </a:r>
            <a:endParaRPr lang="en-US" sz="6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4030199" y="7668969"/>
            <a:ext cx="4091546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Royal, Crown, Imperial</a:t>
            </a:r>
            <a:endParaRPr lang="en-US" sz="2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3813646-422B-42CB-8211-CD32EC5DBC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422" y="1481689"/>
            <a:ext cx="11825068" cy="788645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BB47AB-CAEA-4353-902C-7380AC02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517E6-09BB-4433-A65D-1BE6C6E50E58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92622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5EA8256-841E-412D-AA63-8F689A649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3" b="-12499"/>
          <a:stretch/>
        </p:blipFill>
        <p:spPr>
          <a:xfrm>
            <a:off x="0" y="-695822"/>
            <a:ext cx="20361058" cy="135802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62509" y="642813"/>
            <a:ext cx="8354290" cy="453043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17667166" y="2578517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12637965" y="1372787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Smalare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taksäng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12027820" y="2536952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Royal (helintegrerade), Crown, Imperial</a:t>
            </a:r>
            <a:endParaRPr lang="en-US" sz="2000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4285105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4024671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120D06F-C548-4441-B7F2-349CA12CFCD4}"/>
              </a:ext>
            </a:extLst>
          </p:cNvPr>
          <p:cNvSpPr/>
          <p:nvPr/>
        </p:nvSpPr>
        <p:spPr>
          <a:xfrm>
            <a:off x="14456580" y="5190877"/>
            <a:ext cx="4845620" cy="264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b="1" dirty="0">
                <a:solidFill>
                  <a:schemeClr val="tx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122</a:t>
            </a:r>
            <a:r>
              <a:rPr lang="en-US" sz="4800" b="1" dirty="0">
                <a:solidFill>
                  <a:schemeClr val="tx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600" b="1" dirty="0">
                <a:solidFill>
                  <a:schemeClr val="tx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cm  </a:t>
            </a:r>
          </a:p>
          <a:p>
            <a:pPr algn="ctr">
              <a:lnSpc>
                <a:spcPct val="130000"/>
              </a:lnSpc>
            </a:pPr>
            <a:endParaRPr lang="en-US" sz="4000" b="1" dirty="0">
              <a:solidFill>
                <a:schemeClr val="tx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(~138 cm)</a:t>
            </a:r>
          </a:p>
        </p:txBody>
      </p:sp>
      <p:sp>
        <p:nvSpPr>
          <p:cNvPr id="20" name="Klippt cirkel 19">
            <a:extLst>
              <a:ext uri="{FF2B5EF4-FFF2-40B4-BE49-F238E27FC236}">
                <a16:creationId xmlns:a16="http://schemas.microsoft.com/office/drawing/2014/main" id="{A1CD23F2-4736-4503-9CB9-0612DB6AA71B}"/>
              </a:ext>
            </a:extLst>
          </p:cNvPr>
          <p:cNvSpPr/>
          <p:nvPr/>
        </p:nvSpPr>
        <p:spPr>
          <a:xfrm rot="6755076">
            <a:off x="16411957" y="6655554"/>
            <a:ext cx="934866" cy="934866"/>
          </a:xfrm>
          <a:prstGeom prst="chor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9444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379A4AE-6B81-4DE4-9739-1E1388D2DA0F}"/>
              </a:ext>
            </a:extLst>
          </p:cNvPr>
          <p:cNvSpPr/>
          <p:nvPr/>
        </p:nvSpPr>
        <p:spPr>
          <a:xfrm>
            <a:off x="3422073" y="0"/>
            <a:ext cx="16694727" cy="8839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Platshållare för bild 14">
            <a:extLst>
              <a:ext uri="{FF2B5EF4-FFF2-40B4-BE49-F238E27FC236}">
                <a16:creationId xmlns:a16="http://schemas.microsoft.com/office/drawing/2014/main" id="{0D6695E5-C9F2-4D74-9F69-DE420576DE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0310" y="182590"/>
            <a:ext cx="14639823" cy="8656608"/>
          </a:xfrm>
        </p:spPr>
      </p:pic>
      <p:sp>
        <p:nvSpPr>
          <p:cNvPr id="25" name="Rectangle 7">
            <a:extLst>
              <a:ext uri="{FF2B5EF4-FFF2-40B4-BE49-F238E27FC236}">
                <a16:creationId xmlns:a16="http://schemas.microsoft.com/office/drawing/2014/main" id="{A8A9DAA7-8D57-4B4B-B3AD-1638A00FF1EE}"/>
              </a:ext>
            </a:extLst>
          </p:cNvPr>
          <p:cNvSpPr/>
          <p:nvPr/>
        </p:nvSpPr>
        <p:spPr>
          <a:xfrm>
            <a:off x="1215609" y="3547408"/>
            <a:ext cx="1005840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Text under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ikoner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Smart-D. </a:t>
            </a:r>
          </a:p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Språkanpassat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6" name="Platshållare för sidfot 1">
            <a:extLst>
              <a:ext uri="{FF2B5EF4-FFF2-40B4-BE49-F238E27FC236}">
                <a16:creationId xmlns:a16="http://schemas.microsoft.com/office/drawing/2014/main" id="{A614C10B-7EFF-44C6-805C-8B424E67D5B3}"/>
              </a:ext>
            </a:extLst>
          </p:cNvPr>
          <p:cNvSpPr txBox="1">
            <a:spLocks/>
          </p:cNvSpPr>
          <p:nvPr/>
        </p:nvSpPr>
        <p:spPr>
          <a:xfrm>
            <a:off x="1229463" y="5500255"/>
            <a:ext cx="5513313" cy="53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Classic, Royal, Crown, Imperial</a:t>
            </a:r>
            <a:endParaRPr lang="en-US" sz="2000" dirty="0"/>
          </a:p>
        </p:txBody>
      </p:sp>
      <p:cxnSp>
        <p:nvCxnSpPr>
          <p:cNvPr id="27" name="Straight Connector 5">
            <a:extLst>
              <a:ext uri="{FF2B5EF4-FFF2-40B4-BE49-F238E27FC236}">
                <a16:creationId xmlns:a16="http://schemas.microsoft.com/office/drawing/2014/main" id="{9A07F1D1-CA93-42B1-9558-FFB3D49BDA32}"/>
              </a:ext>
            </a:extLst>
          </p:cNvPr>
          <p:cNvCxnSpPr>
            <a:cxnSpLocks/>
          </p:cNvCxnSpPr>
          <p:nvPr/>
        </p:nvCxnSpPr>
        <p:spPr>
          <a:xfrm>
            <a:off x="1315258" y="5507949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7AF5151A-4419-4C3B-9439-0D2074D01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33" name="Rectangle 7">
            <a:extLst>
              <a:ext uri="{FF2B5EF4-FFF2-40B4-BE49-F238E27FC236}">
                <a16:creationId xmlns:a16="http://schemas.microsoft.com/office/drawing/2014/main" id="{7CB1EED7-20BA-4AFE-92C7-1583397C9E74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17133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A9E08AD-69AC-43E9-AD67-EF7DB91C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25</a:t>
            </a:fld>
            <a:endParaRPr lang="en-US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1749284-2929-4CBB-BB90-1B396AB01AE9}"/>
              </a:ext>
            </a:extLst>
          </p:cNvPr>
          <p:cNvSpPr/>
          <p:nvPr/>
        </p:nvSpPr>
        <p:spPr>
          <a:xfrm>
            <a:off x="1842655" y="2341418"/>
            <a:ext cx="11076193" cy="65254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5446707-BF1F-48A6-8948-0019B3D423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140" y="2843676"/>
            <a:ext cx="8231121" cy="5487412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CF71BC5D-C6F6-4255-B822-6160B35029C0}"/>
              </a:ext>
            </a:extLst>
          </p:cNvPr>
          <p:cNvSpPr/>
          <p:nvPr/>
        </p:nvSpPr>
        <p:spPr>
          <a:xfrm>
            <a:off x="13410645" y="3286503"/>
            <a:ext cx="58083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Stort</a:t>
            </a:r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batteri</a:t>
            </a:r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av AGM-typ.</a:t>
            </a:r>
            <a:endParaRPr lang="en-US" sz="32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8" name="Platshållare för sidfot 1">
            <a:extLst>
              <a:ext uri="{FF2B5EF4-FFF2-40B4-BE49-F238E27FC236}">
                <a16:creationId xmlns:a16="http://schemas.microsoft.com/office/drawing/2014/main" id="{76B3495E-2EEE-4F48-9C63-56D59A8C755A}"/>
              </a:ext>
            </a:extLst>
          </p:cNvPr>
          <p:cNvSpPr txBox="1">
            <a:spLocks/>
          </p:cNvSpPr>
          <p:nvPr/>
        </p:nvSpPr>
        <p:spPr>
          <a:xfrm>
            <a:off x="13410645" y="5051603"/>
            <a:ext cx="5513313" cy="53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Classic, Royal, Crown, Imperial</a:t>
            </a:r>
            <a:endParaRPr lang="en-US" sz="2000" dirty="0"/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802CDE55-F49E-4B5A-A9AC-D8D7CE508377}"/>
              </a:ext>
            </a:extLst>
          </p:cNvPr>
          <p:cNvCxnSpPr>
            <a:cxnSpLocks/>
          </p:cNvCxnSpPr>
          <p:nvPr/>
        </p:nvCxnSpPr>
        <p:spPr>
          <a:xfrm>
            <a:off x="13510294" y="5073152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E3BE21F-1326-4F19-8616-99FF53D97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778" y="3233329"/>
            <a:ext cx="4373167" cy="4708444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3DEFFE5C-8F2F-4A1E-86FB-86A9E96516DF}"/>
              </a:ext>
            </a:extLst>
          </p:cNvPr>
          <p:cNvSpPr/>
          <p:nvPr/>
        </p:nvSpPr>
        <p:spPr>
          <a:xfrm>
            <a:off x="13410645" y="6430100"/>
            <a:ext cx="6722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Strömbegränsare</a:t>
            </a:r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.</a:t>
            </a:r>
            <a:endParaRPr lang="en-US" sz="32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2" name="Platshållare för sidfot 1">
            <a:extLst>
              <a:ext uri="{FF2B5EF4-FFF2-40B4-BE49-F238E27FC236}">
                <a16:creationId xmlns:a16="http://schemas.microsoft.com/office/drawing/2014/main" id="{582913C6-47CA-469B-89DA-6A1F870F776A}"/>
              </a:ext>
            </a:extLst>
          </p:cNvPr>
          <p:cNvSpPr txBox="1">
            <a:spLocks/>
          </p:cNvSpPr>
          <p:nvPr/>
        </p:nvSpPr>
        <p:spPr>
          <a:xfrm>
            <a:off x="13410645" y="7405994"/>
            <a:ext cx="5513313" cy="53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Classic, Royal, Crown, Imperial</a:t>
            </a:r>
            <a:endParaRPr lang="en-US" sz="2000" dirty="0"/>
          </a:p>
        </p:txBody>
      </p:sp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233BDD0D-BF3E-4964-A3B2-198940D27642}"/>
              </a:ext>
            </a:extLst>
          </p:cNvPr>
          <p:cNvCxnSpPr>
            <a:cxnSpLocks/>
          </p:cNvCxnSpPr>
          <p:nvPr/>
        </p:nvCxnSpPr>
        <p:spPr>
          <a:xfrm>
            <a:off x="13510294" y="7427543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AD1C0041-A4E2-4892-98A8-0E18C707C3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DC6D037C-A6E6-4E04-9C69-3398BDF45D00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32355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E2C763F-48C3-454B-96CD-2E2E6BEE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3F8CFF0-1B8D-4CBC-ADE1-BEA056CF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26</a:t>
            </a:fld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F53D22F5-024C-4611-AF63-E0B287C6B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10972800"/>
          </a:xfrm>
        </p:spPr>
      </p:sp>
      <p:pic>
        <p:nvPicPr>
          <p:cNvPr id="5" name="Platshållare för bild 8">
            <a:extLst>
              <a:ext uri="{FF2B5EF4-FFF2-40B4-BE49-F238E27FC236}">
                <a16:creationId xmlns:a16="http://schemas.microsoft.com/office/drawing/2014/main" id="{6CF98A59-C5BC-4748-8AFE-CEBE8B9533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5934" y="1985708"/>
            <a:ext cx="10640030" cy="709692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211226DA-3139-4D67-8B58-F1681D60C142}"/>
              </a:ext>
            </a:extLst>
          </p:cNvPr>
          <p:cNvCxnSpPr>
            <a:cxnSpLocks/>
          </p:cNvCxnSpPr>
          <p:nvPr/>
        </p:nvCxnSpPr>
        <p:spPr>
          <a:xfrm>
            <a:off x="10610911" y="4345038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97D8F2-A619-4A5A-9A0B-910F6F308D3F}"/>
              </a:ext>
            </a:extLst>
          </p:cNvPr>
          <p:cNvSpPr/>
          <p:nvPr/>
        </p:nvSpPr>
        <p:spPr>
          <a:xfrm>
            <a:off x="10490137" y="2204721"/>
            <a:ext cx="7075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Nya solskydd</a:t>
            </a:r>
          </a:p>
          <a:p>
            <a:r>
              <a:rPr lang="sv-SE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med friktionsstopp</a:t>
            </a:r>
            <a:endParaRPr lang="en-US" sz="6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9" name="Platshållare för sidfot 1">
            <a:extLst>
              <a:ext uri="{FF2B5EF4-FFF2-40B4-BE49-F238E27FC236}">
                <a16:creationId xmlns:a16="http://schemas.microsoft.com/office/drawing/2014/main" id="{19815FA8-0898-492E-A845-F4DC9EA87F20}"/>
              </a:ext>
            </a:extLst>
          </p:cNvPr>
          <p:cNvSpPr txBox="1">
            <a:spLocks/>
          </p:cNvSpPr>
          <p:nvPr/>
        </p:nvSpPr>
        <p:spPr>
          <a:xfrm>
            <a:off x="10489477" y="4546363"/>
            <a:ext cx="5364706" cy="6733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Helintegrerade</a:t>
            </a:r>
            <a:endParaRPr lang="en-US" sz="2000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FC3B1A-63B1-45E8-B4FB-F20958377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358C309-1FE7-4CC2-88D6-887CCA0B0F5F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34107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27</a:t>
            </a:fld>
            <a:endParaRPr lang="en-US"/>
          </a:p>
        </p:txBody>
      </p: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1844037" y="822315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1723263" y="6114573"/>
            <a:ext cx="6723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Elektrisk tömning vattensystem.</a:t>
            </a:r>
            <a:endParaRPr lang="en-US" sz="6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1736458" y="8223151"/>
            <a:ext cx="4091546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Royal, Crown, Imperial</a:t>
            </a:r>
            <a:endParaRPr lang="en-US" sz="2000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BB47AB-CAEA-4353-902C-7380AC026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517E6-09BB-4433-A65D-1BE6C6E50E58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8" name="Bildobjekt 7" descr="En bild som visar brödrost, bil&#10;&#10;Automatiskt genererad beskrivning">
            <a:extLst>
              <a:ext uri="{FF2B5EF4-FFF2-40B4-BE49-F238E27FC236}">
                <a16:creationId xmlns:a16="http://schemas.microsoft.com/office/drawing/2014/main" id="{C4738AED-5D7F-4B33-B88A-D39B1ECB6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175" y="2145815"/>
            <a:ext cx="7149709" cy="714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9B86D675-E7DC-48F8-BB18-1DE48C1C9D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510" y="1116917"/>
            <a:ext cx="12382201" cy="8258953"/>
          </a:xfr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4727022" y="2459182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1434760" y="1295017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Heki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II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tillval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-912324" y="2459182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Royal (ej Crossover)</a:t>
            </a:r>
            <a:endParaRPr lang="en-US" sz="2000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880526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60" y="556682"/>
            <a:ext cx="14781720" cy="9859436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29</a:t>
            </a:fld>
            <a:endParaRPr lang="en-US"/>
          </a:p>
        </p:txBody>
      </p: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4315462" y="2638343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93742" y="1756411"/>
            <a:ext cx="53509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5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Nya hyttstolar.</a:t>
            </a:r>
            <a:endParaRPr lang="en-US" sz="5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679630" y="2508004"/>
            <a:ext cx="3737326" cy="779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Crown, Imperial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6140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4E259A7-DDB4-47FD-A02D-E5FFA38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6924" y="1762344"/>
            <a:ext cx="6789420" cy="584200"/>
          </a:xfrm>
        </p:spPr>
        <p:txBody>
          <a:bodyPr/>
          <a:lstStyle/>
          <a:p>
            <a:pPr algn="l"/>
            <a:r>
              <a:rPr lang="sv-SE" sz="2000" dirty="0"/>
              <a:t>Första Crossovern: TMX 740</a:t>
            </a:r>
            <a:endParaRPr lang="en-US" sz="200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1378344" y="693452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2014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506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475534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715" y="4901998"/>
            <a:ext cx="8788059" cy="5607995"/>
          </a:xfrm>
        </p:spPr>
      </p:pic>
      <p:sp>
        <p:nvSpPr>
          <p:cNvPr id="10" name="Platshållare för sidfot 1">
            <a:extLst>
              <a:ext uri="{FF2B5EF4-FFF2-40B4-BE49-F238E27FC236}">
                <a16:creationId xmlns:a16="http://schemas.microsoft.com/office/drawing/2014/main" id="{FCCC2CE2-E2BE-4ADC-87EC-CC96C686EAC1}"/>
              </a:ext>
            </a:extLst>
          </p:cNvPr>
          <p:cNvSpPr txBox="1">
            <a:spLocks/>
          </p:cNvSpPr>
          <p:nvPr/>
        </p:nvSpPr>
        <p:spPr>
          <a:xfrm>
            <a:off x="1446924" y="3817186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Classic introduceras samt TMX780 </a:t>
            </a:r>
            <a:endParaRPr lang="en-US" sz="2000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E1B423E-A2B9-4A55-ACC7-09C825DDAE03}"/>
              </a:ext>
            </a:extLst>
          </p:cNvPr>
          <p:cNvSpPr/>
          <p:nvPr/>
        </p:nvSpPr>
        <p:spPr>
          <a:xfrm>
            <a:off x="1378344" y="2748294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2015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2" name="Platshållare för sidfot 1">
            <a:extLst>
              <a:ext uri="{FF2B5EF4-FFF2-40B4-BE49-F238E27FC236}">
                <a16:creationId xmlns:a16="http://schemas.microsoft.com/office/drawing/2014/main" id="{B11A2117-0C96-4570-AEA1-621DE9F3FFDB}"/>
              </a:ext>
            </a:extLst>
          </p:cNvPr>
          <p:cNvSpPr txBox="1">
            <a:spLocks/>
          </p:cNvSpPr>
          <p:nvPr/>
        </p:nvSpPr>
        <p:spPr>
          <a:xfrm>
            <a:off x="1446924" y="5973209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TMi810 Tandem</a:t>
            </a:r>
            <a:endParaRPr lang="en-US" sz="2000" dirty="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F3C58D0-FD02-488B-BEB8-5E56C1D275F6}"/>
              </a:ext>
            </a:extLst>
          </p:cNvPr>
          <p:cNvSpPr/>
          <p:nvPr/>
        </p:nvSpPr>
        <p:spPr>
          <a:xfrm>
            <a:off x="1378344" y="4904317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2016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55886337-7139-4872-9066-ED4F44C24440}"/>
              </a:ext>
            </a:extLst>
          </p:cNvPr>
          <p:cNvSpPr txBox="1">
            <a:spLocks/>
          </p:cNvSpPr>
          <p:nvPr/>
        </p:nvSpPr>
        <p:spPr>
          <a:xfrm>
            <a:off x="1446924" y="8391201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Första helintegrerade Classic-bilen i740</a:t>
            </a:r>
          </a:p>
          <a:p>
            <a:pPr algn="l"/>
            <a:r>
              <a:rPr lang="sv-SE" sz="2000" dirty="0"/>
              <a:t>TMi860, Imperial i910</a:t>
            </a:r>
            <a:endParaRPr lang="en-US" sz="2000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E349877-EE8A-47C1-903B-B8C2DEB29DC6}"/>
              </a:ext>
            </a:extLst>
          </p:cNvPr>
          <p:cNvSpPr/>
          <p:nvPr/>
        </p:nvSpPr>
        <p:spPr>
          <a:xfrm>
            <a:off x="1378344" y="7123914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2017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7" name="Platshållare för sidfot 1">
            <a:extLst>
              <a:ext uri="{FF2B5EF4-FFF2-40B4-BE49-F238E27FC236}">
                <a16:creationId xmlns:a16="http://schemas.microsoft.com/office/drawing/2014/main" id="{F7DF57CE-194E-4D58-A39D-28D91EA396AB}"/>
              </a:ext>
            </a:extLst>
          </p:cNvPr>
          <p:cNvSpPr txBox="1">
            <a:spLocks/>
          </p:cNvSpPr>
          <p:nvPr/>
        </p:nvSpPr>
        <p:spPr>
          <a:xfrm>
            <a:off x="7707649" y="1757088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TMX 880LQB, TM Imperial i810, TM Imperial i860</a:t>
            </a:r>
            <a:endParaRPr lang="en-US" sz="2000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0966C6C1-4593-4D29-8668-8C1919E21794}"/>
              </a:ext>
            </a:extLst>
          </p:cNvPr>
          <p:cNvSpPr/>
          <p:nvPr/>
        </p:nvSpPr>
        <p:spPr>
          <a:xfrm>
            <a:off x="7639069" y="688196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2018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133734A2-1F9E-4FE5-B68A-E109FC8E39A7}"/>
              </a:ext>
            </a:extLst>
          </p:cNvPr>
          <p:cNvSpPr txBox="1">
            <a:spLocks/>
          </p:cNvSpPr>
          <p:nvPr/>
        </p:nvSpPr>
        <p:spPr>
          <a:xfrm>
            <a:off x="7707649" y="3799139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TMX 780 LQB</a:t>
            </a:r>
            <a:endParaRPr lang="en-US" sz="2000" dirty="0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A6757864-1C76-45C6-802B-062FA636BD14}"/>
              </a:ext>
            </a:extLst>
          </p:cNvPr>
          <p:cNvSpPr/>
          <p:nvPr/>
        </p:nvSpPr>
        <p:spPr>
          <a:xfrm>
            <a:off x="7639069" y="2730247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2019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895" y="2419605"/>
            <a:ext cx="7894209" cy="4826979"/>
          </a:xfr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5364719" y="6896299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1142999" y="2356767"/>
            <a:ext cx="5350924" cy="570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50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Säkerhetspaket</a:t>
            </a:r>
            <a:r>
              <a:rPr lang="sv-SE" sz="50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: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Airbag förare och passagerare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Obligatoriska tillval: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Autobroms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Regnsensor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Lane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departure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varning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Automatisk avbländning helljus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Färdljus assistans</a:t>
            </a:r>
          </a:p>
          <a:p>
            <a:pPr algn="r"/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algn="r"/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algn="r"/>
            <a:endParaRPr lang="en-US" sz="50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2728887" y="6765960"/>
            <a:ext cx="3737326" cy="779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Classic (</a:t>
            </a:r>
            <a:r>
              <a:rPr lang="en-US" sz="2000" dirty="0" err="1"/>
              <a:t>ej</a:t>
            </a:r>
            <a:r>
              <a:rPr lang="en-US" sz="2000" dirty="0"/>
              <a:t> TMCI)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800087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443" y="2227891"/>
            <a:ext cx="8364612" cy="5114611"/>
          </a:xfr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5364719" y="5853024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1142999" y="2356767"/>
            <a:ext cx="5350924" cy="389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50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Säkerhetspaket</a:t>
            </a:r>
            <a:r>
              <a:rPr lang="sv-SE" sz="50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: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Autobroms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Regnsensor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Lane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departure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varning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Automatisk avbländning helljus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Färdljusassistent</a:t>
            </a:r>
          </a:p>
          <a:p>
            <a:pPr algn="r"/>
            <a:endParaRPr lang="en-US" sz="5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2728887" y="5722685"/>
            <a:ext cx="3737326" cy="779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Royal (780, 880)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006725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180" y="1929183"/>
            <a:ext cx="9051374" cy="5534538"/>
          </a:xfr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5364719" y="768796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9119452" y="2356767"/>
            <a:ext cx="7374471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50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Säkerhetspaket</a:t>
            </a:r>
            <a:r>
              <a:rPr lang="sv-SE" sz="50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: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Autobroms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Regnsensor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Färdljusassistent</a:t>
            </a:r>
          </a:p>
          <a:p>
            <a:pPr algn="r"/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Side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wind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assistant</a:t>
            </a:r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Attention assist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Standard med totalvikt 5500kg på tandem</a:t>
            </a:r>
          </a:p>
          <a:p>
            <a:pPr algn="r"/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MBUX inklusive backkamera </a:t>
            </a:r>
            <a:b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(10,25tum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touchscreen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i hytten)</a:t>
            </a:r>
          </a:p>
          <a:p>
            <a:pPr algn="r"/>
            <a:endParaRPr lang="en-US" sz="50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2728887" y="7557622"/>
            <a:ext cx="3737326" cy="779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Crown, Imperial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50385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ktangel 54">
            <a:extLst>
              <a:ext uri="{FF2B5EF4-FFF2-40B4-BE49-F238E27FC236}">
                <a16:creationId xmlns:a16="http://schemas.microsoft.com/office/drawing/2014/main" id="{8EEA752B-BE81-44EF-8224-9EB9925A7881}"/>
              </a:ext>
            </a:extLst>
          </p:cNvPr>
          <p:cNvSpPr/>
          <p:nvPr/>
        </p:nvSpPr>
        <p:spPr>
          <a:xfrm>
            <a:off x="-387927" y="-166255"/>
            <a:ext cx="20975782" cy="16632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4" name="Platshållare för bild 43">
            <a:extLst>
              <a:ext uri="{FF2B5EF4-FFF2-40B4-BE49-F238E27FC236}">
                <a16:creationId xmlns:a16="http://schemas.microsoft.com/office/drawing/2014/main" id="{EE2F00F8-80FE-4E8C-BF60-3D965AC7ED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674" y="3031451"/>
            <a:ext cx="3177748" cy="4765675"/>
          </a:xfrm>
        </p:spPr>
      </p:pic>
      <p:pic>
        <p:nvPicPr>
          <p:cNvPr id="46" name="Platshållare för bild 45">
            <a:extLst>
              <a:ext uri="{FF2B5EF4-FFF2-40B4-BE49-F238E27FC236}">
                <a16:creationId xmlns:a16="http://schemas.microsoft.com/office/drawing/2014/main" id="{C1BB027B-A323-49F7-932B-F77D5503B2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7749" y="3031451"/>
            <a:ext cx="3177748" cy="4765675"/>
          </a:xfrm>
        </p:spPr>
      </p:pic>
      <p:pic>
        <p:nvPicPr>
          <p:cNvPr id="36" name="Platshållare för bild 35">
            <a:extLst>
              <a:ext uri="{FF2B5EF4-FFF2-40B4-BE49-F238E27FC236}">
                <a16:creationId xmlns:a16="http://schemas.microsoft.com/office/drawing/2014/main" id="{9A7F0238-9BE3-4F4D-9095-D106BA3988D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493" y="3031451"/>
            <a:ext cx="3177748" cy="4765675"/>
          </a:xfrm>
        </p:spPr>
      </p:pic>
      <p:pic>
        <p:nvPicPr>
          <p:cNvPr id="48" name="Platshållare för bild 47">
            <a:extLst>
              <a:ext uri="{FF2B5EF4-FFF2-40B4-BE49-F238E27FC236}">
                <a16:creationId xmlns:a16="http://schemas.microsoft.com/office/drawing/2014/main" id="{AFA2A301-EE9E-488C-BE02-F06163A38A4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4146" y="3031451"/>
            <a:ext cx="3177748" cy="4765675"/>
          </a:xfr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E8F5F827-BC5D-4A08-A5A5-2B9115240ABE}"/>
              </a:ext>
            </a:extLst>
          </p:cNvPr>
          <p:cNvSpPr/>
          <p:nvPr/>
        </p:nvSpPr>
        <p:spPr>
          <a:xfrm>
            <a:off x="1988819" y="397185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Dynkollektioner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2020.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7" name="Platshållare för sidfot 1">
            <a:extLst>
              <a:ext uri="{FF2B5EF4-FFF2-40B4-BE49-F238E27FC236}">
                <a16:creationId xmlns:a16="http://schemas.microsoft.com/office/drawing/2014/main" id="{8D1228F8-B56E-4F50-B0F9-FFA78A7D521A}"/>
              </a:ext>
            </a:extLst>
          </p:cNvPr>
          <p:cNvSpPr txBox="1">
            <a:spLocks/>
          </p:cNvSpPr>
          <p:nvPr/>
        </p:nvSpPr>
        <p:spPr>
          <a:xfrm>
            <a:off x="1187747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Classic, Ädelsten, 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7" name="Platshållare för bild 56">
            <a:extLst>
              <a:ext uri="{FF2B5EF4-FFF2-40B4-BE49-F238E27FC236}">
                <a16:creationId xmlns:a16="http://schemas.microsoft.com/office/drawing/2014/main" id="{6934D2FA-B591-4FA2-A168-34E94F687D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4770466" y="5971308"/>
            <a:ext cx="3977640" cy="3657600"/>
          </a:xfrm>
        </p:spPr>
      </p:sp>
      <p:sp>
        <p:nvSpPr>
          <p:cNvPr id="59" name="Rectangle 13">
            <a:extLst>
              <a:ext uri="{FF2B5EF4-FFF2-40B4-BE49-F238E27FC236}">
                <a16:creationId xmlns:a16="http://schemas.microsoft.com/office/drawing/2014/main" id="{369B9452-440C-4A01-8B95-843ECF68BDDE}"/>
              </a:ext>
            </a:extLst>
          </p:cNvPr>
          <p:cNvSpPr/>
          <p:nvPr/>
        </p:nvSpPr>
        <p:spPr>
          <a:xfrm>
            <a:off x="1226024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Kinna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ny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0" name="Platshållare för sidfot 1">
            <a:extLst>
              <a:ext uri="{FF2B5EF4-FFF2-40B4-BE49-F238E27FC236}">
                <a16:creationId xmlns:a16="http://schemas.microsoft.com/office/drawing/2014/main" id="{C587079A-0D1C-4A66-83AE-6E6DF452E20C}"/>
              </a:ext>
            </a:extLst>
          </p:cNvPr>
          <p:cNvSpPr txBox="1">
            <a:spLocks/>
          </p:cNvSpPr>
          <p:nvPr/>
        </p:nvSpPr>
        <p:spPr>
          <a:xfrm>
            <a:off x="4542006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Classic, Ädelsten, 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ED0824DA-D227-4742-A28A-122251C4547F}"/>
              </a:ext>
            </a:extLst>
          </p:cNvPr>
          <p:cNvSpPr/>
          <p:nvPr/>
        </p:nvSpPr>
        <p:spPr>
          <a:xfrm>
            <a:off x="4580283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Ekeby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ny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2" name="Platshållare för sidfot 1">
            <a:extLst>
              <a:ext uri="{FF2B5EF4-FFF2-40B4-BE49-F238E27FC236}">
                <a16:creationId xmlns:a16="http://schemas.microsoft.com/office/drawing/2014/main" id="{756B6B13-8245-4B63-8D70-1EDB8F09FFFC}"/>
              </a:ext>
            </a:extLst>
          </p:cNvPr>
          <p:cNvSpPr txBox="1">
            <a:spLocks/>
          </p:cNvSpPr>
          <p:nvPr/>
        </p:nvSpPr>
        <p:spPr>
          <a:xfrm>
            <a:off x="7962145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Ädelsten, 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Rectangle 13">
            <a:extLst>
              <a:ext uri="{FF2B5EF4-FFF2-40B4-BE49-F238E27FC236}">
                <a16:creationId xmlns:a16="http://schemas.microsoft.com/office/drawing/2014/main" id="{82EC80B1-9B8B-4C1B-8B36-A8F06886407B}"/>
              </a:ext>
            </a:extLst>
          </p:cNvPr>
          <p:cNvSpPr/>
          <p:nvPr/>
        </p:nvSpPr>
        <p:spPr>
          <a:xfrm>
            <a:off x="8000422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Ronneby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ny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4" name="Platshållare för sidfot 1">
            <a:extLst>
              <a:ext uri="{FF2B5EF4-FFF2-40B4-BE49-F238E27FC236}">
                <a16:creationId xmlns:a16="http://schemas.microsoft.com/office/drawing/2014/main" id="{4EED6DBA-B232-4415-9302-3B58F17AFAE4}"/>
              </a:ext>
            </a:extLst>
          </p:cNvPr>
          <p:cNvSpPr txBox="1">
            <a:spLocks/>
          </p:cNvSpPr>
          <p:nvPr/>
        </p:nvSpPr>
        <p:spPr>
          <a:xfrm>
            <a:off x="11404622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Rectangle 13">
            <a:extLst>
              <a:ext uri="{FF2B5EF4-FFF2-40B4-BE49-F238E27FC236}">
                <a16:creationId xmlns:a16="http://schemas.microsoft.com/office/drawing/2014/main" id="{933980AA-CFFB-4596-901B-8F4C6A61D1C4}"/>
              </a:ext>
            </a:extLst>
          </p:cNvPr>
          <p:cNvSpPr/>
          <p:nvPr/>
        </p:nvSpPr>
        <p:spPr>
          <a:xfrm>
            <a:off x="11442899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Avignon (2019)*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6" name="Platshållare för sidfot 1">
            <a:extLst>
              <a:ext uri="{FF2B5EF4-FFF2-40B4-BE49-F238E27FC236}">
                <a16:creationId xmlns:a16="http://schemas.microsoft.com/office/drawing/2014/main" id="{0735BCE1-9C58-4E30-9FBB-7233AE49A4C3}"/>
              </a:ext>
            </a:extLst>
          </p:cNvPr>
          <p:cNvSpPr txBox="1">
            <a:spLocks/>
          </p:cNvSpPr>
          <p:nvPr/>
        </p:nvSpPr>
        <p:spPr>
          <a:xfrm>
            <a:off x="14764146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7" name="Rectangle 13">
            <a:extLst>
              <a:ext uri="{FF2B5EF4-FFF2-40B4-BE49-F238E27FC236}">
                <a16:creationId xmlns:a16="http://schemas.microsoft.com/office/drawing/2014/main" id="{1200300D-2424-4787-9318-C3CFBE7458F3}"/>
              </a:ext>
            </a:extLst>
          </p:cNvPr>
          <p:cNvSpPr/>
          <p:nvPr/>
        </p:nvSpPr>
        <p:spPr>
          <a:xfrm>
            <a:off x="14802423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Kiel (2019)*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40" name="Platshållare för bild 35">
            <a:extLst>
              <a:ext uri="{FF2B5EF4-FFF2-40B4-BE49-F238E27FC236}">
                <a16:creationId xmlns:a16="http://schemas.microsoft.com/office/drawing/2014/main" id="{8374B4CA-755F-49E7-837A-A223DC7804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774" y="3031450"/>
            <a:ext cx="3177748" cy="476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  <p:sp>
        <p:nvSpPr>
          <p:cNvPr id="45" name="Rectangle 7">
            <a:extLst>
              <a:ext uri="{FF2B5EF4-FFF2-40B4-BE49-F238E27FC236}">
                <a16:creationId xmlns:a16="http://schemas.microsoft.com/office/drawing/2014/main" id="{97DEE8B3-B0DA-4B07-A731-47F228AE65A1}"/>
              </a:ext>
            </a:extLst>
          </p:cNvPr>
          <p:cNvSpPr/>
          <p:nvPr/>
        </p:nvSpPr>
        <p:spPr>
          <a:xfrm>
            <a:off x="3881199" y="2139679"/>
            <a:ext cx="10058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Textilklädslar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ktangel 57">
            <a:extLst>
              <a:ext uri="{FF2B5EF4-FFF2-40B4-BE49-F238E27FC236}">
                <a16:creationId xmlns:a16="http://schemas.microsoft.com/office/drawing/2014/main" id="{E7FE1797-6285-41FA-8470-1967F03E1E41}"/>
              </a:ext>
            </a:extLst>
          </p:cNvPr>
          <p:cNvSpPr/>
          <p:nvPr/>
        </p:nvSpPr>
        <p:spPr>
          <a:xfrm>
            <a:off x="-235527" y="6262688"/>
            <a:ext cx="20975782" cy="16632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8EEA752B-BE81-44EF-8224-9EB9925A7881}"/>
              </a:ext>
            </a:extLst>
          </p:cNvPr>
          <p:cNvSpPr/>
          <p:nvPr/>
        </p:nvSpPr>
        <p:spPr>
          <a:xfrm>
            <a:off x="-387927" y="-166255"/>
            <a:ext cx="20975782" cy="16632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0" name="Platshållare för bild 49">
            <a:extLst>
              <a:ext uri="{FF2B5EF4-FFF2-40B4-BE49-F238E27FC236}">
                <a16:creationId xmlns:a16="http://schemas.microsoft.com/office/drawing/2014/main" id="{2D73C109-DE3D-41DA-9B4D-1882744B474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1004" y="3103562"/>
            <a:ext cx="3177748" cy="4765675"/>
          </a:xfrm>
        </p:spPr>
      </p:pic>
      <p:pic>
        <p:nvPicPr>
          <p:cNvPr id="52" name="Platshållare för bild 51">
            <a:extLst>
              <a:ext uri="{FF2B5EF4-FFF2-40B4-BE49-F238E27FC236}">
                <a16:creationId xmlns:a16="http://schemas.microsoft.com/office/drawing/2014/main" id="{924AD277-F2BC-46DF-9098-56E6F1A3DA1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907" y="3103562"/>
            <a:ext cx="3177748" cy="4765675"/>
          </a:xfrm>
        </p:spPr>
      </p:pic>
      <p:pic>
        <p:nvPicPr>
          <p:cNvPr id="54" name="Platshållare för bild 53">
            <a:extLst>
              <a:ext uri="{FF2B5EF4-FFF2-40B4-BE49-F238E27FC236}">
                <a16:creationId xmlns:a16="http://schemas.microsoft.com/office/drawing/2014/main" id="{C9237597-A78D-445E-B20F-028E525A5E6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4565" y="3103562"/>
            <a:ext cx="3177748" cy="4765675"/>
          </a:xfr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E8F5F827-BC5D-4A08-A5A5-2B9115240ABE}"/>
              </a:ext>
            </a:extLst>
          </p:cNvPr>
          <p:cNvSpPr/>
          <p:nvPr/>
        </p:nvSpPr>
        <p:spPr>
          <a:xfrm>
            <a:off x="1988819" y="397185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Dynkollektioner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2020.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57" name="Platshållare för bild 56">
            <a:extLst>
              <a:ext uri="{FF2B5EF4-FFF2-40B4-BE49-F238E27FC236}">
                <a16:creationId xmlns:a16="http://schemas.microsoft.com/office/drawing/2014/main" id="{6934D2FA-B591-4FA2-A168-34E94F687D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4770466" y="5971308"/>
            <a:ext cx="3977640" cy="3657600"/>
          </a:xfrm>
        </p:spPr>
      </p:sp>
      <p:sp>
        <p:nvSpPr>
          <p:cNvPr id="68" name="Rectangle 7">
            <a:extLst>
              <a:ext uri="{FF2B5EF4-FFF2-40B4-BE49-F238E27FC236}">
                <a16:creationId xmlns:a16="http://schemas.microsoft.com/office/drawing/2014/main" id="{9750619D-F2A7-4622-A3F4-0E56397D5A87}"/>
              </a:ext>
            </a:extLst>
          </p:cNvPr>
          <p:cNvSpPr/>
          <p:nvPr/>
        </p:nvSpPr>
        <p:spPr>
          <a:xfrm>
            <a:off x="3881199" y="2139679"/>
            <a:ext cx="10058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Skinnklädslar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9" name="Platshållare för sidfot 1">
            <a:extLst>
              <a:ext uri="{FF2B5EF4-FFF2-40B4-BE49-F238E27FC236}">
                <a16:creationId xmlns:a16="http://schemas.microsoft.com/office/drawing/2014/main" id="{F84F69DA-8236-4FED-9718-722342AFA810}"/>
              </a:ext>
            </a:extLst>
          </p:cNvPr>
          <p:cNvSpPr txBox="1">
            <a:spLocks/>
          </p:cNvSpPr>
          <p:nvPr/>
        </p:nvSpPr>
        <p:spPr>
          <a:xfrm>
            <a:off x="3516361" y="842673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 (pristillägg),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69E49E42-C9C7-4E6C-B47E-9F4AE7A838D5}"/>
              </a:ext>
            </a:extLst>
          </p:cNvPr>
          <p:cNvSpPr/>
          <p:nvPr/>
        </p:nvSpPr>
        <p:spPr>
          <a:xfrm>
            <a:off x="3554638" y="796748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Aspen (2019)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71" name="Platshållare för sidfot 1">
            <a:extLst>
              <a:ext uri="{FF2B5EF4-FFF2-40B4-BE49-F238E27FC236}">
                <a16:creationId xmlns:a16="http://schemas.microsoft.com/office/drawing/2014/main" id="{362643AE-FBE6-4E5A-87E1-300D0831BFDF}"/>
              </a:ext>
            </a:extLst>
          </p:cNvPr>
          <p:cNvSpPr txBox="1">
            <a:spLocks/>
          </p:cNvSpPr>
          <p:nvPr/>
        </p:nvSpPr>
        <p:spPr>
          <a:xfrm>
            <a:off x="6873017" y="8385207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 (pristillägg),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2" name="Rectangle 13">
            <a:extLst>
              <a:ext uri="{FF2B5EF4-FFF2-40B4-BE49-F238E27FC236}">
                <a16:creationId xmlns:a16="http://schemas.microsoft.com/office/drawing/2014/main" id="{DBDEE5D9-B388-4CDE-A6AC-F328BCC87676}"/>
              </a:ext>
            </a:extLst>
          </p:cNvPr>
          <p:cNvSpPr/>
          <p:nvPr/>
        </p:nvSpPr>
        <p:spPr>
          <a:xfrm>
            <a:off x="6911294" y="7925956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Onsala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(2019)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73" name="Platshållare för sidfot 1">
            <a:extLst>
              <a:ext uri="{FF2B5EF4-FFF2-40B4-BE49-F238E27FC236}">
                <a16:creationId xmlns:a16="http://schemas.microsoft.com/office/drawing/2014/main" id="{5944CAAB-489D-457B-B3A2-C5CC38CFBE04}"/>
              </a:ext>
            </a:extLst>
          </p:cNvPr>
          <p:cNvSpPr txBox="1">
            <a:spLocks/>
          </p:cNvSpPr>
          <p:nvPr/>
        </p:nvSpPr>
        <p:spPr>
          <a:xfrm>
            <a:off x="10233313" y="842673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 (pristillägg),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4" name="Rectangle 13">
            <a:extLst>
              <a:ext uri="{FF2B5EF4-FFF2-40B4-BE49-F238E27FC236}">
                <a16:creationId xmlns:a16="http://schemas.microsoft.com/office/drawing/2014/main" id="{9689EDD5-15C2-4C2E-84DD-E7D954AA1E3E}"/>
              </a:ext>
            </a:extLst>
          </p:cNvPr>
          <p:cNvSpPr/>
          <p:nvPr/>
        </p:nvSpPr>
        <p:spPr>
          <a:xfrm>
            <a:off x="10271589" y="7967484"/>
            <a:ext cx="5306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Halmstad </a:t>
            </a:r>
            <a:r>
              <a:rPr lang="en-US" sz="20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(Orlando 2019)</a:t>
            </a:r>
            <a:endParaRPr lang="en-US" sz="20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358" y="1103344"/>
            <a:ext cx="13285347" cy="8856898"/>
          </a:xfr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506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475534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6" name="Platshållare för bild 7">
            <a:extLst>
              <a:ext uri="{FF2B5EF4-FFF2-40B4-BE49-F238E27FC236}">
                <a16:creationId xmlns:a16="http://schemas.microsoft.com/office/drawing/2014/main" id="{974F638D-2D2F-4F37-A649-EE0E77C735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357" y="1103344"/>
            <a:ext cx="13285347" cy="885689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6539211" y="7461186"/>
            <a:ext cx="10058401" cy="2235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KABE VAN</a:t>
            </a:r>
          </a:p>
        </p:txBody>
      </p:sp>
    </p:spTree>
    <p:extLst>
      <p:ext uri="{BB962C8B-B14F-4D97-AF65-F5344CB8AC3E}">
        <p14:creationId xmlns:p14="http://schemas.microsoft.com/office/powerpoint/2010/main" val="168204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2463706" y="2000359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Planlösning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506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475534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042" y="3345544"/>
            <a:ext cx="15485124" cy="4973855"/>
          </a:xfr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C7AD859-D1F3-4477-8AC2-4FCC15C0D809}"/>
              </a:ext>
            </a:extLst>
          </p:cNvPr>
          <p:cNvSpPr/>
          <p:nvPr/>
        </p:nvSpPr>
        <p:spPr>
          <a:xfrm>
            <a:off x="1735139" y="9242139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KABE VAN 2020</a:t>
            </a:r>
            <a:endParaRPr lang="en-US" sz="1600" b="1" spc="300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31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5139" y="9242139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KABE VAN 2020</a:t>
            </a:r>
            <a:endParaRPr lang="en-US" sz="1600" b="1" spc="300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F8C9FD-6DCB-45B2-9EBF-0A0E261F1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DB598932-A183-48E3-982D-88B98C219FCA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3" name="Bildobjekt 2" descr="En bild som visar träd, bil, fönster, utomhus&#10;&#10;Automatiskt genererad beskrivning">
            <a:hlinkClick r:id="rId3"/>
            <a:extLst>
              <a:ext uri="{FF2B5EF4-FFF2-40B4-BE49-F238E27FC236}">
                <a16:creationId xmlns:a16="http://schemas.microsoft.com/office/drawing/2014/main" id="{0B581E6D-D0E9-416B-8468-5B58B6733D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452" y="662787"/>
            <a:ext cx="12804669" cy="853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68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B90F436-3B98-4CC6-ADBD-56B2393F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998FA8B-7894-4EA2-B843-2A2FBE66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38</a:t>
            </a:fld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6ABFD07-6110-4D2A-95CF-01B89B379F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36F6431-F498-4F32-8304-789FACE01F58}"/>
              </a:ext>
            </a:extLst>
          </p:cNvPr>
          <p:cNvSpPr/>
          <p:nvPr/>
        </p:nvSpPr>
        <p:spPr>
          <a:xfrm>
            <a:off x="4822006" y="3242141"/>
            <a:ext cx="10058401" cy="308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Tack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6000" b="1" spc="300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för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spc="300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er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spc="300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uppmärksamhet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!</a:t>
            </a:r>
            <a:endParaRPr lang="en-US" sz="1600" b="1" spc="300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6DB19D-767D-469E-8164-0A55701EB2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0716C4D4-8808-4A4F-A271-5FCB4101A389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8291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9B6A4270-AF3F-4D6C-8500-D3AF90A0E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047380"/>
              </p:ext>
            </p:extLst>
          </p:nvPr>
        </p:nvGraphicFramePr>
        <p:xfrm>
          <a:off x="233202" y="253212"/>
          <a:ext cx="15391377" cy="95748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4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02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0265">
                  <a:extLst>
                    <a:ext uri="{9D8B030D-6E8A-4147-A177-3AD203B41FA5}">
                      <a16:colId xmlns:a16="http://schemas.microsoft.com/office/drawing/2014/main" val="1885017763"/>
                    </a:ext>
                  </a:extLst>
                </a:gridCol>
              </a:tblGrid>
              <a:tr h="1531095"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2019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</a:t>
                      </a:r>
                      <a:r>
                        <a:rPr lang="sv-SE" sz="2900" baseline="0" dirty="0">
                          <a:latin typeface="Proxima Nova" panose="02000506030000020004" pitchFamily="50" charset="0"/>
                        </a:rPr>
                        <a:t> </a:t>
                      </a:r>
                      <a:r>
                        <a:rPr lang="sv-SE" sz="2900" dirty="0">
                          <a:latin typeface="Proxima Nova" panose="02000506030000020004" pitchFamily="50" charset="0"/>
                        </a:rPr>
                        <a:t>Classic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 </a:t>
                      </a:r>
                    </a:p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Halv-integrerad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</a:t>
                      </a:r>
                      <a:br>
                        <a:rPr lang="sv-SE" sz="2900" dirty="0">
                          <a:latin typeface="Proxima Nova" panose="02000506030000020004" pitchFamily="50" charset="0"/>
                        </a:rPr>
                      </a:br>
                      <a:r>
                        <a:rPr lang="sv-SE" sz="2900" dirty="0">
                          <a:latin typeface="Proxima Nova" panose="02000506030000020004" pitchFamily="50" charset="0"/>
                        </a:rPr>
                        <a:t>Crossover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 </a:t>
                      </a:r>
                    </a:p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Hel-integrerad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dirty="0">
                          <a:latin typeface="Proxima Nova" panose="02000506030000020004" pitchFamily="50" charset="0"/>
                        </a:rPr>
                        <a:t>TM</a:t>
                      </a:r>
                      <a:br>
                        <a:rPr lang="sv-SE" sz="2900" dirty="0">
                          <a:latin typeface="Proxima Nova" panose="02000506030000020004" pitchFamily="50" charset="0"/>
                        </a:rPr>
                      </a:br>
                      <a:r>
                        <a:rPr lang="sv-SE" sz="2900" dirty="0">
                          <a:latin typeface="Proxima Nova" panose="02000506030000020004" pitchFamily="50" charset="0"/>
                        </a:rPr>
                        <a:t>Imperial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696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 T, LGB, LXL, LB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X740 LGB, LXL 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i740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54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i760 LXL,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LGB, LT</a:t>
                      </a: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454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 LT, LGB, LB, LXL</a:t>
                      </a:r>
                      <a:endParaRPr lang="sv-SE" sz="2200" b="0" i="1" dirty="0">
                        <a:solidFill>
                          <a:srgbClr val="FF000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X780 LT, LGB, LB, LXL,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9379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(val enkel eller tandem-axel)</a:t>
                      </a:r>
                      <a:endParaRPr lang="sv-SE" sz="220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Tandem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6972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460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46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1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2600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 LT,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X880 LT,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5872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910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i910 T, GB, QB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25D69FE2-E332-4297-8D64-A05117031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90271"/>
              </p:ext>
            </p:extLst>
          </p:nvPr>
        </p:nvGraphicFramePr>
        <p:xfrm>
          <a:off x="233201" y="255124"/>
          <a:ext cx="15391376" cy="95710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2236">
                  <a:extLst>
                    <a:ext uri="{9D8B030D-6E8A-4147-A177-3AD203B41FA5}">
                      <a16:colId xmlns:a16="http://schemas.microsoft.com/office/drawing/2014/main" val="1885017763"/>
                    </a:ext>
                  </a:extLst>
                </a:gridCol>
              </a:tblGrid>
              <a:tr h="687488">
                <a:tc gridSpan="5">
                  <a:txBody>
                    <a:bodyPr/>
                    <a:lstStyle/>
                    <a:p>
                      <a:pPr algn="ctr"/>
                      <a:r>
                        <a:rPr lang="sv-SE" sz="2900" b="1" dirty="0" err="1">
                          <a:latin typeface="Proxima Nova" panose="02000506030000020004" pitchFamily="50" charset="0"/>
                        </a:rPr>
                        <a:t>Travel</a:t>
                      </a: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 Master</a:t>
                      </a: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2020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Classic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Royal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900" b="1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Imperial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2939057138"/>
                  </a:ext>
                </a:extLst>
              </a:tr>
              <a:tr h="1292376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 T, LGB, LXL, LB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X740 LGB, LXL 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i740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119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i760 LXL,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LGB, LT</a:t>
                      </a: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6023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 LT, LGB, LB, LXL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X780 LT, LGB, LB, LXL,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116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(val enkel eller tandem-axel)</a:t>
                      </a:r>
                      <a:endParaRPr lang="sv-SE" sz="220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Tandem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2303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46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1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4930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 LT, LQB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X880 LT,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1167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910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i910 T, GB, QB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9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DB598932-A183-48E3-982D-88B98C219FCA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3" name="Bildobjekt 2" descr="En bild som visar sitter&#10;&#10;Automatiskt genererad beskrivning">
            <a:extLst>
              <a:ext uri="{FF2B5EF4-FFF2-40B4-BE49-F238E27FC236}">
                <a16:creationId xmlns:a16="http://schemas.microsoft.com/office/drawing/2014/main" id="{27873EF3-8F27-45EB-8B45-C6F0F05FED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449669" cy="109728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1BF4689-478C-4B4A-9D55-5FD3DD435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2381" y="423438"/>
            <a:ext cx="5782328" cy="50015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BF8C9FD-6DCB-45B2-9EBF-0A0E261F16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EF8A979A-2CFC-4E2A-B557-19749BF6FB78}"/>
              </a:ext>
            </a:extLst>
          </p:cNvPr>
          <p:cNvCxnSpPr>
            <a:cxnSpLocks/>
          </p:cNvCxnSpPr>
          <p:nvPr/>
        </p:nvCxnSpPr>
        <p:spPr>
          <a:xfrm>
            <a:off x="18397262" y="708516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F742D737-954F-418F-9F2D-45C196EA1C9E}"/>
              </a:ext>
            </a:extLst>
          </p:cNvPr>
          <p:cNvSpPr/>
          <p:nvPr/>
        </p:nvSpPr>
        <p:spPr>
          <a:xfrm>
            <a:off x="14161687" y="6232560"/>
            <a:ext cx="5350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Mercedes-Benz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89A66677-147F-4EDB-BD3A-0DAABF880A43}"/>
              </a:ext>
            </a:extLst>
          </p:cNvPr>
          <p:cNvSpPr txBox="1">
            <a:spLocks/>
          </p:cNvSpPr>
          <p:nvPr/>
        </p:nvSpPr>
        <p:spPr>
          <a:xfrm>
            <a:off x="15808687" y="7229260"/>
            <a:ext cx="3703924" cy="580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Crown, Imperial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635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DB598932-A183-48E3-982D-88B98C219FCA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F8C9FD-6DCB-45B2-9EBF-0A0E261F1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EF8A979A-2CFC-4E2A-B557-19749BF6FB78}"/>
              </a:ext>
            </a:extLst>
          </p:cNvPr>
          <p:cNvCxnSpPr>
            <a:cxnSpLocks/>
          </p:cNvCxnSpPr>
          <p:nvPr/>
        </p:nvCxnSpPr>
        <p:spPr>
          <a:xfrm>
            <a:off x="18397262" y="708516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F742D737-954F-418F-9F2D-45C196EA1C9E}"/>
              </a:ext>
            </a:extLst>
          </p:cNvPr>
          <p:cNvSpPr/>
          <p:nvPr/>
        </p:nvSpPr>
        <p:spPr>
          <a:xfrm>
            <a:off x="14161687" y="6232560"/>
            <a:ext cx="5350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Mercedes-Benz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89A66677-147F-4EDB-BD3A-0DAABF880A43}"/>
              </a:ext>
            </a:extLst>
          </p:cNvPr>
          <p:cNvSpPr txBox="1">
            <a:spLocks/>
          </p:cNvSpPr>
          <p:nvPr/>
        </p:nvSpPr>
        <p:spPr>
          <a:xfrm>
            <a:off x="15808687" y="7229260"/>
            <a:ext cx="3703924" cy="580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Crown, Imperial</a:t>
            </a:r>
            <a:endParaRPr lang="en-US" sz="2000" dirty="0"/>
          </a:p>
        </p:txBody>
      </p:sp>
      <p:pic>
        <p:nvPicPr>
          <p:cNvPr id="4" name="Bildobjekt 3" descr="En bild som visar transport, lastbil, utomhus, bil&#10;&#10;Automatiskt genererad beskrivning">
            <a:extLst>
              <a:ext uri="{FF2B5EF4-FFF2-40B4-BE49-F238E27FC236}">
                <a16:creationId xmlns:a16="http://schemas.microsoft.com/office/drawing/2014/main" id="{3AC07C49-6CC1-43B8-92A8-B7AD458178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52" y="5015578"/>
            <a:ext cx="9000000" cy="5503125"/>
          </a:xfrm>
          <a:prstGeom prst="rect">
            <a:avLst/>
          </a:prstGeom>
        </p:spPr>
      </p:pic>
      <p:pic>
        <p:nvPicPr>
          <p:cNvPr id="8" name="Bildobjekt 7" descr="En bild som visar lastbil, transport, bil, van&#10;&#10;Automatiskt genererad beskrivning">
            <a:extLst>
              <a:ext uri="{FF2B5EF4-FFF2-40B4-BE49-F238E27FC236}">
                <a16:creationId xmlns:a16="http://schemas.microsoft.com/office/drawing/2014/main" id="{D3105F76-F636-4886-904A-E0F2B62AC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752" y="646270"/>
            <a:ext cx="9000000" cy="550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2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6377" y="255124"/>
            <a:ext cx="4552950" cy="7315200"/>
          </a:xfr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25D69FE2-E332-4297-8D64-A05117031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170470"/>
              </p:ext>
            </p:extLst>
          </p:nvPr>
        </p:nvGraphicFramePr>
        <p:xfrm>
          <a:off x="366377" y="255124"/>
          <a:ext cx="15391376" cy="99585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2236">
                  <a:extLst>
                    <a:ext uri="{9D8B030D-6E8A-4147-A177-3AD203B41FA5}">
                      <a16:colId xmlns:a16="http://schemas.microsoft.com/office/drawing/2014/main" val="1885017763"/>
                    </a:ext>
                  </a:extLst>
                </a:gridCol>
              </a:tblGrid>
              <a:tr h="687488">
                <a:tc gridSpan="5">
                  <a:txBody>
                    <a:bodyPr/>
                    <a:lstStyle/>
                    <a:p>
                      <a:pPr algn="ctr"/>
                      <a:r>
                        <a:rPr lang="sv-SE" sz="2900" b="1" dirty="0" err="1">
                          <a:latin typeface="Proxima Nova" panose="02000506030000020004" pitchFamily="50" charset="0"/>
                        </a:rPr>
                        <a:t>Travel</a:t>
                      </a: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 Master</a:t>
                      </a: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2020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Classic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900" b="1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Royal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900" b="1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Imperial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2939057138"/>
                  </a:ext>
                </a:extLst>
              </a:tr>
              <a:tr h="1292376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 T, LGB, LXL, LB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X740 LGB, LXL 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i740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119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i760 LXL,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LGB, LT</a:t>
                      </a: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6023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 LT, LGB, LB, LXL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X780 LT, LGB, LB, LXL,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116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(val enkel eller tandem-axel)</a:t>
                      </a:r>
                      <a:endParaRPr lang="sv-SE" sz="220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Tandem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2303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46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1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4930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 LT, LQB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X880 LT,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1167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910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i910 T, GB, QB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8F37FA8E-06A6-445F-8483-A358B355B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213528"/>
              </p:ext>
            </p:extLst>
          </p:nvPr>
        </p:nvGraphicFramePr>
        <p:xfrm>
          <a:off x="366377" y="255124"/>
          <a:ext cx="15391376" cy="99585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2236">
                  <a:extLst>
                    <a:ext uri="{9D8B030D-6E8A-4147-A177-3AD203B41FA5}">
                      <a16:colId xmlns:a16="http://schemas.microsoft.com/office/drawing/2014/main" val="1885017763"/>
                    </a:ext>
                  </a:extLst>
                </a:gridCol>
              </a:tblGrid>
              <a:tr h="687488">
                <a:tc gridSpan="5">
                  <a:txBody>
                    <a:bodyPr/>
                    <a:lstStyle/>
                    <a:p>
                      <a:pPr algn="ctr"/>
                      <a:r>
                        <a:rPr lang="sv-SE" sz="2900" b="1" dirty="0" err="1">
                          <a:latin typeface="Proxima Nova" panose="02000506030000020004" pitchFamily="50" charset="0"/>
                        </a:rPr>
                        <a:t>Travel</a:t>
                      </a: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 Master</a:t>
                      </a: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 hMerge="1">
                  <a:txBody>
                    <a:bodyPr/>
                    <a:lstStyle/>
                    <a:p>
                      <a:endParaRPr lang="sv-SE" sz="29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2020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Classic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Fiat </a:t>
                      </a:r>
                      <a:r>
                        <a:rPr lang="sv-SE" sz="2900" b="1" dirty="0" err="1">
                          <a:latin typeface="Proxima Nova" panose="02000506030000020004" pitchFamily="50" charset="0"/>
                        </a:rPr>
                        <a:t>Ducato</a:t>
                      </a:r>
                      <a:endParaRPr lang="sv-SE" sz="2900" b="1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Royal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Fiat </a:t>
                      </a:r>
                      <a:r>
                        <a:rPr lang="sv-SE" sz="2900" b="1" dirty="0" err="1">
                          <a:latin typeface="Proxima Nova" panose="02000506030000020004" pitchFamily="50" charset="0"/>
                        </a:rPr>
                        <a:t>Ducato</a:t>
                      </a:r>
                      <a:endParaRPr lang="sv-SE" sz="2900" b="1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Crown</a:t>
                      </a:r>
                    </a:p>
                    <a:p>
                      <a:pPr algn="l"/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Mercedes-Benz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Imperial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900" b="1" dirty="0">
                          <a:latin typeface="Proxima Nova" panose="02000506030000020004" pitchFamily="50" charset="0"/>
                        </a:rPr>
                        <a:t>Mercedes-Benz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2939057138"/>
                  </a:ext>
                </a:extLst>
              </a:tr>
              <a:tr h="1292376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740 T, LGB, LXL, LB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X740 LGB, LXL 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i740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119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i760 LXL,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LGB, LT</a:t>
                      </a: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i760 LXL,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LGB, LT</a:t>
                      </a:r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6023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780 LT, LGB, LB, LXL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X780 LT, LGB, LB, LXL,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116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(val enkel eller tandem-axel)</a:t>
                      </a:r>
                      <a:endParaRPr lang="sv-SE" sz="220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Tandem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i810 LT, QB, LGB, LXL Tandem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2303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860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46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i860 QB, LGB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  <a:p>
                      <a:endParaRPr lang="sv-SE" sz="2200" b="1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4930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880 LT, LQB</a:t>
                      </a:r>
                    </a:p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X880 LT, LQB</a:t>
                      </a:r>
                      <a:endParaRPr lang="sv-SE" sz="2200" b="1" i="0" dirty="0">
                        <a:solidFill>
                          <a:srgbClr val="00B050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1167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910</a:t>
                      </a: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sz="2200" dirty="0">
                        <a:latin typeface="Proxima Nova" panose="02000506030000020004" pitchFamily="50" charset="0"/>
                      </a:endParaRPr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 marL="191141" marR="191141" marT="95570" marB="9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i910 T, GB, QB</a:t>
                      </a:r>
                    </a:p>
                  </a:txBody>
                  <a:tcPr marL="191141" marR="191141" marT="95570" marB="955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78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02AC356-6DE3-45F9-BBB1-91C9B85C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A622329-58E8-48CA-93D2-625F2075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8</a:t>
            </a:fld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6A198EFE-1300-4D0D-B75C-6FC0B1964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DDE114B-F367-4152-B3F3-1AF62CB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4F1EBC00-1072-49F6-B5A4-549F06EDD941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6B700E0-E9EC-49D9-A99A-B56C4655A7A4}"/>
              </a:ext>
            </a:extLst>
          </p:cNvPr>
          <p:cNvSpPr txBox="1"/>
          <p:nvPr/>
        </p:nvSpPr>
        <p:spPr>
          <a:xfrm>
            <a:off x="2841391" y="1687651"/>
            <a:ext cx="10960526" cy="8609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>
                <a:solidFill>
                  <a:schemeClr val="bg1"/>
                </a:solidFill>
                <a:latin typeface="Proxima Nova" panose="02000506030000020004" pitchFamily="50" charset="0"/>
              </a:rPr>
              <a:t>Skillnad Royal/Crown</a:t>
            </a:r>
          </a:p>
          <a:p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Fiat / Mercedes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Inbrottslarm DEFA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Navigator</a:t>
            </a:r>
          </a:p>
          <a:p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Bodelsdörr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-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Hartal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Evolution /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HartaLUX</a:t>
            </a:r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Alu-fälg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Autobroms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Regnsensor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Färdljusassistans</a:t>
            </a:r>
          </a:p>
          <a:p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Sidewind</a:t>
            </a:r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Proxima Nova" panose="02000506030000020004" pitchFamily="50" charset="0"/>
              </a:rPr>
              <a:t>assistance</a:t>
            </a:r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Attention assist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ACC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LED-belysning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5000 / 5500 kg totalvikt</a:t>
            </a:r>
          </a:p>
          <a:p>
            <a:r>
              <a:rPr lang="sv-SE" dirty="0">
                <a:solidFill>
                  <a:schemeClr val="bg1"/>
                </a:solidFill>
                <a:latin typeface="Proxima Nova" panose="02000506030000020004" pitchFamily="50" charset="0"/>
              </a:rPr>
              <a:t>160 / 180 hk</a:t>
            </a:r>
          </a:p>
          <a:p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endParaRPr lang="sv-SE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12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AF84604D-61B4-4E29-BEB2-00E68F00F041}"/>
              </a:ext>
            </a:extLst>
          </p:cNvPr>
          <p:cNvCxnSpPr>
            <a:cxnSpLocks/>
          </p:cNvCxnSpPr>
          <p:nvPr/>
        </p:nvCxnSpPr>
        <p:spPr>
          <a:xfrm flipH="1" flipV="1">
            <a:off x="5866593" y="-680252"/>
            <a:ext cx="13426045" cy="887296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C3DA6015-2073-4063-98A8-63362B096802}"/>
              </a:ext>
            </a:extLst>
          </p:cNvPr>
          <p:cNvCxnSpPr>
            <a:cxnSpLocks/>
          </p:cNvCxnSpPr>
          <p:nvPr/>
        </p:nvCxnSpPr>
        <p:spPr>
          <a:xfrm flipH="1" flipV="1">
            <a:off x="5984174" y="-338562"/>
            <a:ext cx="13426045" cy="887296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4E259A7-DDB4-47FD-A02D-E5FFA38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81876" y="9721921"/>
            <a:ext cx="6789420" cy="584200"/>
          </a:xfrm>
        </p:spPr>
        <p:txBody>
          <a:bodyPr/>
          <a:lstStyle/>
          <a:p>
            <a:r>
              <a:rPr lang="sv-SE" sz="2000" dirty="0"/>
              <a:t>Modeller: </a:t>
            </a:r>
            <a:br>
              <a:rPr lang="sv-SE" sz="2000" dirty="0"/>
            </a:br>
            <a:r>
              <a:rPr lang="sv-SE" sz="2000" dirty="0"/>
              <a:t>Classic, Royal, Crown, Imperial</a:t>
            </a:r>
            <a:endParaRPr lang="en-US" sz="200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1378344" y="693452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Uppdaterad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design.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506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475534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176" y="2183642"/>
            <a:ext cx="13177715" cy="8789158"/>
          </a:xfrm>
        </p:spPr>
      </p:pic>
    </p:spTree>
    <p:extLst>
      <p:ext uri="{BB962C8B-B14F-4D97-AF65-F5344CB8AC3E}">
        <p14:creationId xmlns:p14="http://schemas.microsoft.com/office/powerpoint/2010/main" val="2014774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passat 1">
      <a:dk1>
        <a:sysClr val="windowText" lastClr="000000"/>
      </a:dk1>
      <a:lt1>
        <a:sysClr val="window" lastClr="FFFFFF"/>
      </a:lt1>
      <a:dk2>
        <a:srgbClr val="2B2E36"/>
      </a:dk2>
      <a:lt2>
        <a:srgbClr val="F2F6F7"/>
      </a:lt2>
      <a:accent1>
        <a:srgbClr val="9E3D3A"/>
      </a:accent1>
      <a:accent2>
        <a:srgbClr val="684870"/>
      </a:accent2>
      <a:accent3>
        <a:srgbClr val="AB8940"/>
      </a:accent3>
      <a:accent4>
        <a:srgbClr val="158743"/>
      </a:accent4>
      <a:accent5>
        <a:srgbClr val="2FAC66"/>
      </a:accent5>
      <a:accent6>
        <a:srgbClr val="5D8A91"/>
      </a:accent6>
      <a:hlink>
        <a:srgbClr val="9E3D3A"/>
      </a:hlink>
      <a:folHlink>
        <a:srgbClr val="9E3D3A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TM03457485[[fn=Nät]]</Template>
  <TotalTime>4017</TotalTime>
  <Words>1108</Words>
  <Application>Microsoft Office PowerPoint</Application>
  <PresentationFormat>Anpassad</PresentationFormat>
  <Paragraphs>364</Paragraphs>
  <Slides>38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38</vt:i4>
      </vt:variant>
    </vt:vector>
  </HeadingPairs>
  <TitlesOfParts>
    <vt:vector size="44" baseType="lpstr">
      <vt:lpstr>Roboto</vt:lpstr>
      <vt:lpstr>Roboto Condensed Light</vt:lpstr>
      <vt:lpstr>Calibri</vt:lpstr>
      <vt:lpstr>Arial</vt:lpstr>
      <vt:lpstr>Proxima Nova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SimpleSmart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Hamilton</dc:creator>
  <cp:lastModifiedBy>Pontus Enghed</cp:lastModifiedBy>
  <cp:revision>818</cp:revision>
  <dcterms:created xsi:type="dcterms:W3CDTF">2016-01-14T06:05:40Z</dcterms:created>
  <dcterms:modified xsi:type="dcterms:W3CDTF">2019-06-14T08:07:59Z</dcterms:modified>
</cp:coreProperties>
</file>